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00EA"/>
    <a:srgbClr val="2506E0"/>
    <a:srgbClr val="2FAEBB"/>
    <a:srgbClr val="E80202"/>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1" d="100"/>
          <a:sy n="81" d="100"/>
        </p:scale>
        <p:origin x="-246"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C822DA-EF7C-4FCC-A03B-6C1CDFDE9856}" type="doc">
      <dgm:prSet loTypeId="urn:microsoft.com/office/officeart/2016/7/layout/LinearBlockProcessNumbered" loCatId="process" qsTypeId="urn:microsoft.com/office/officeart/2005/8/quickstyle/simple2" qsCatId="simple" csTypeId="urn:microsoft.com/office/officeart/2005/8/colors/accent6_3" csCatId="accent6" phldr="1"/>
      <dgm:spPr/>
      <dgm:t>
        <a:bodyPr/>
        <a:lstStyle/>
        <a:p>
          <a:endParaRPr lang="en-US"/>
        </a:p>
      </dgm:t>
    </dgm:pt>
    <dgm:pt modelId="{ECB606D4-1CD5-4AAF-9FD0-302A7EDAFA45}">
      <dgm:prSet/>
      <dgm:spPr/>
      <dgm:t>
        <a:bodyPr/>
        <a:lstStyle/>
        <a:p>
          <a:r>
            <a:rPr lang="en-GB" dirty="0"/>
            <a:t>“I don’t want my fruit and  veggies!”</a:t>
          </a:r>
          <a:endParaRPr lang="en-US" dirty="0"/>
        </a:p>
      </dgm:t>
    </dgm:pt>
    <dgm:pt modelId="{71884EFF-EBDF-4543-813D-57E7D819F776}" type="parTrans" cxnId="{F4CC9BD9-ACDA-46DB-8F25-345A8006ADFF}">
      <dgm:prSet/>
      <dgm:spPr/>
      <dgm:t>
        <a:bodyPr/>
        <a:lstStyle/>
        <a:p>
          <a:endParaRPr lang="en-US"/>
        </a:p>
      </dgm:t>
    </dgm:pt>
    <dgm:pt modelId="{5B6186CE-12A4-4060-B2AC-27D084B5AAF0}" type="sibTrans" cxnId="{F4CC9BD9-ACDA-46DB-8F25-345A8006ADFF}">
      <dgm:prSet phldrT="01"/>
      <dgm:spPr/>
      <dgm:t>
        <a:bodyPr/>
        <a:lstStyle/>
        <a:p>
          <a:r>
            <a:rPr lang="en-US"/>
            <a:t>01</a:t>
          </a:r>
        </a:p>
      </dgm:t>
    </dgm:pt>
    <dgm:pt modelId="{9F78B392-2C86-4751-AB13-844C03BD763E}">
      <dgm:prSet/>
      <dgm:spPr/>
      <dgm:t>
        <a:bodyPr/>
        <a:lstStyle/>
        <a:p>
          <a:r>
            <a:rPr lang="en-GB"/>
            <a:t>Exercise for everyone</a:t>
          </a:r>
          <a:endParaRPr lang="en-US"/>
        </a:p>
      </dgm:t>
    </dgm:pt>
    <dgm:pt modelId="{94723E41-779A-406C-9AC2-0834C30CFE10}" type="parTrans" cxnId="{4541AC36-C250-423E-B245-EB61407CC0CE}">
      <dgm:prSet/>
      <dgm:spPr/>
      <dgm:t>
        <a:bodyPr/>
        <a:lstStyle/>
        <a:p>
          <a:endParaRPr lang="en-US"/>
        </a:p>
      </dgm:t>
    </dgm:pt>
    <dgm:pt modelId="{307966EA-A6D7-485E-89D5-A22A0EFB96BD}" type="sibTrans" cxnId="{4541AC36-C250-423E-B245-EB61407CC0CE}">
      <dgm:prSet phldrT="03"/>
      <dgm:spPr/>
      <dgm:t>
        <a:bodyPr/>
        <a:lstStyle/>
        <a:p>
          <a:r>
            <a:rPr lang="en-US" dirty="0"/>
            <a:t>02</a:t>
          </a:r>
        </a:p>
      </dgm:t>
    </dgm:pt>
    <dgm:pt modelId="{7F056EA0-02ED-4995-A0C3-172A7FDE2379}">
      <dgm:prSet/>
      <dgm:spPr/>
      <dgm:t>
        <a:bodyPr/>
        <a:lstStyle/>
        <a:p>
          <a:r>
            <a:rPr lang="en-GB"/>
            <a:t>Conclusion</a:t>
          </a:r>
          <a:endParaRPr lang="en-US"/>
        </a:p>
      </dgm:t>
    </dgm:pt>
    <dgm:pt modelId="{560B37D5-A75A-42DF-BB9E-18AA9F174B9C}" type="parTrans" cxnId="{FA5B2578-A92F-4762-8919-2022A5302B3D}">
      <dgm:prSet/>
      <dgm:spPr/>
      <dgm:t>
        <a:bodyPr/>
        <a:lstStyle/>
        <a:p>
          <a:endParaRPr lang="en-US"/>
        </a:p>
      </dgm:t>
    </dgm:pt>
    <dgm:pt modelId="{4DD23A9D-D6C0-4457-9C13-7C712759767D}" type="sibTrans" cxnId="{FA5B2578-A92F-4762-8919-2022A5302B3D}">
      <dgm:prSet phldrT="04"/>
      <dgm:spPr/>
      <dgm:t>
        <a:bodyPr/>
        <a:lstStyle/>
        <a:p>
          <a:r>
            <a:rPr lang="en-US" dirty="0"/>
            <a:t>03</a:t>
          </a:r>
        </a:p>
      </dgm:t>
    </dgm:pt>
    <dgm:pt modelId="{18366209-FC12-4C11-A111-B9DDA73DCDB3}" type="pres">
      <dgm:prSet presAssocID="{1FC822DA-EF7C-4FCC-A03B-6C1CDFDE9856}" presName="Name0" presStyleCnt="0">
        <dgm:presLayoutVars>
          <dgm:animLvl val="lvl"/>
          <dgm:resizeHandles val="exact"/>
        </dgm:presLayoutVars>
      </dgm:prSet>
      <dgm:spPr/>
      <dgm:t>
        <a:bodyPr/>
        <a:lstStyle/>
        <a:p>
          <a:endParaRPr lang="en-GB"/>
        </a:p>
      </dgm:t>
    </dgm:pt>
    <dgm:pt modelId="{B8D4623F-814C-40CF-91DE-E22A2A7346D4}" type="pres">
      <dgm:prSet presAssocID="{ECB606D4-1CD5-4AAF-9FD0-302A7EDAFA45}" presName="compositeNode" presStyleCnt="0">
        <dgm:presLayoutVars>
          <dgm:bulletEnabled val="1"/>
        </dgm:presLayoutVars>
      </dgm:prSet>
      <dgm:spPr/>
    </dgm:pt>
    <dgm:pt modelId="{89940A2B-AECC-488E-8FC1-6E8A038D0796}" type="pres">
      <dgm:prSet presAssocID="{ECB606D4-1CD5-4AAF-9FD0-302A7EDAFA45}" presName="bgRect" presStyleLbl="alignNode1" presStyleIdx="0" presStyleCnt="3"/>
      <dgm:spPr/>
      <dgm:t>
        <a:bodyPr/>
        <a:lstStyle/>
        <a:p>
          <a:endParaRPr lang="en-GB"/>
        </a:p>
      </dgm:t>
    </dgm:pt>
    <dgm:pt modelId="{7009B5AF-0701-4FDD-B8EB-38EFC3E66AE0}" type="pres">
      <dgm:prSet presAssocID="{5B6186CE-12A4-4060-B2AC-27D084B5AAF0}" presName="sibTransNodeRect" presStyleLbl="alignNode1" presStyleIdx="0" presStyleCnt="3">
        <dgm:presLayoutVars>
          <dgm:chMax val="0"/>
          <dgm:bulletEnabled val="1"/>
        </dgm:presLayoutVars>
      </dgm:prSet>
      <dgm:spPr/>
      <dgm:t>
        <a:bodyPr/>
        <a:lstStyle/>
        <a:p>
          <a:endParaRPr lang="en-GB"/>
        </a:p>
      </dgm:t>
    </dgm:pt>
    <dgm:pt modelId="{3790D80F-4DC1-4ECF-ADD0-0DFAA28D96A1}" type="pres">
      <dgm:prSet presAssocID="{ECB606D4-1CD5-4AAF-9FD0-302A7EDAFA45}" presName="nodeRect" presStyleLbl="alignNode1" presStyleIdx="0" presStyleCnt="3">
        <dgm:presLayoutVars>
          <dgm:bulletEnabled val="1"/>
        </dgm:presLayoutVars>
      </dgm:prSet>
      <dgm:spPr/>
      <dgm:t>
        <a:bodyPr/>
        <a:lstStyle/>
        <a:p>
          <a:endParaRPr lang="en-GB"/>
        </a:p>
      </dgm:t>
    </dgm:pt>
    <dgm:pt modelId="{E6C81A60-711A-4AF2-9B2C-EFE8834B22F2}" type="pres">
      <dgm:prSet presAssocID="{5B6186CE-12A4-4060-B2AC-27D084B5AAF0}" presName="sibTrans" presStyleCnt="0"/>
      <dgm:spPr/>
    </dgm:pt>
    <dgm:pt modelId="{D5858CB4-3C98-4C7E-BAE0-62854B726BFB}" type="pres">
      <dgm:prSet presAssocID="{9F78B392-2C86-4751-AB13-844C03BD763E}" presName="compositeNode" presStyleCnt="0">
        <dgm:presLayoutVars>
          <dgm:bulletEnabled val="1"/>
        </dgm:presLayoutVars>
      </dgm:prSet>
      <dgm:spPr/>
    </dgm:pt>
    <dgm:pt modelId="{66D26DE6-217B-479F-BE4C-004937CD362C}" type="pres">
      <dgm:prSet presAssocID="{9F78B392-2C86-4751-AB13-844C03BD763E}" presName="bgRect" presStyleLbl="alignNode1" presStyleIdx="1" presStyleCnt="3"/>
      <dgm:spPr/>
      <dgm:t>
        <a:bodyPr/>
        <a:lstStyle/>
        <a:p>
          <a:endParaRPr lang="en-GB"/>
        </a:p>
      </dgm:t>
    </dgm:pt>
    <dgm:pt modelId="{31B626F6-9811-4356-9B19-17DE5D8AFC75}" type="pres">
      <dgm:prSet presAssocID="{307966EA-A6D7-485E-89D5-A22A0EFB96BD}" presName="sibTransNodeRect" presStyleLbl="alignNode1" presStyleIdx="1" presStyleCnt="3">
        <dgm:presLayoutVars>
          <dgm:chMax val="0"/>
          <dgm:bulletEnabled val="1"/>
        </dgm:presLayoutVars>
      </dgm:prSet>
      <dgm:spPr/>
      <dgm:t>
        <a:bodyPr/>
        <a:lstStyle/>
        <a:p>
          <a:endParaRPr lang="en-GB"/>
        </a:p>
      </dgm:t>
    </dgm:pt>
    <dgm:pt modelId="{A1A5E534-DA44-4EA2-8A74-AC06A3AE0FD7}" type="pres">
      <dgm:prSet presAssocID="{9F78B392-2C86-4751-AB13-844C03BD763E}" presName="nodeRect" presStyleLbl="alignNode1" presStyleIdx="1" presStyleCnt="3">
        <dgm:presLayoutVars>
          <dgm:bulletEnabled val="1"/>
        </dgm:presLayoutVars>
      </dgm:prSet>
      <dgm:spPr/>
      <dgm:t>
        <a:bodyPr/>
        <a:lstStyle/>
        <a:p>
          <a:endParaRPr lang="en-GB"/>
        </a:p>
      </dgm:t>
    </dgm:pt>
    <dgm:pt modelId="{F21090F5-BFDC-47D7-ADA4-7C8820CD8C5F}" type="pres">
      <dgm:prSet presAssocID="{307966EA-A6D7-485E-89D5-A22A0EFB96BD}" presName="sibTrans" presStyleCnt="0"/>
      <dgm:spPr/>
    </dgm:pt>
    <dgm:pt modelId="{1E5E12EB-D19A-48A7-B826-1CA064DB70FE}" type="pres">
      <dgm:prSet presAssocID="{7F056EA0-02ED-4995-A0C3-172A7FDE2379}" presName="compositeNode" presStyleCnt="0">
        <dgm:presLayoutVars>
          <dgm:bulletEnabled val="1"/>
        </dgm:presLayoutVars>
      </dgm:prSet>
      <dgm:spPr/>
    </dgm:pt>
    <dgm:pt modelId="{256503DE-300E-4AD3-9010-685B8771209C}" type="pres">
      <dgm:prSet presAssocID="{7F056EA0-02ED-4995-A0C3-172A7FDE2379}" presName="bgRect" presStyleLbl="alignNode1" presStyleIdx="2" presStyleCnt="3"/>
      <dgm:spPr/>
      <dgm:t>
        <a:bodyPr/>
        <a:lstStyle/>
        <a:p>
          <a:endParaRPr lang="en-GB"/>
        </a:p>
      </dgm:t>
    </dgm:pt>
    <dgm:pt modelId="{B601B9F4-5D4D-45B9-8C8F-0462484B8536}" type="pres">
      <dgm:prSet presAssocID="{4DD23A9D-D6C0-4457-9C13-7C712759767D}" presName="sibTransNodeRect" presStyleLbl="alignNode1" presStyleIdx="2" presStyleCnt="3">
        <dgm:presLayoutVars>
          <dgm:chMax val="0"/>
          <dgm:bulletEnabled val="1"/>
        </dgm:presLayoutVars>
      </dgm:prSet>
      <dgm:spPr/>
      <dgm:t>
        <a:bodyPr/>
        <a:lstStyle/>
        <a:p>
          <a:endParaRPr lang="en-GB"/>
        </a:p>
      </dgm:t>
    </dgm:pt>
    <dgm:pt modelId="{FB11DBBF-C673-48C3-B783-F98748A4BF14}" type="pres">
      <dgm:prSet presAssocID="{7F056EA0-02ED-4995-A0C3-172A7FDE2379}" presName="nodeRect" presStyleLbl="alignNode1" presStyleIdx="2" presStyleCnt="3">
        <dgm:presLayoutVars>
          <dgm:bulletEnabled val="1"/>
        </dgm:presLayoutVars>
      </dgm:prSet>
      <dgm:spPr/>
      <dgm:t>
        <a:bodyPr/>
        <a:lstStyle/>
        <a:p>
          <a:endParaRPr lang="en-GB"/>
        </a:p>
      </dgm:t>
    </dgm:pt>
  </dgm:ptLst>
  <dgm:cxnLst>
    <dgm:cxn modelId="{F1CF8475-EF06-4B6A-9A41-DF7067273B5B}" type="presOf" srcId="{ECB606D4-1CD5-4AAF-9FD0-302A7EDAFA45}" destId="{89940A2B-AECC-488E-8FC1-6E8A038D0796}" srcOrd="0" destOrd="0" presId="urn:microsoft.com/office/officeart/2016/7/layout/LinearBlockProcessNumbered"/>
    <dgm:cxn modelId="{FA5B2578-A92F-4762-8919-2022A5302B3D}" srcId="{1FC822DA-EF7C-4FCC-A03B-6C1CDFDE9856}" destId="{7F056EA0-02ED-4995-A0C3-172A7FDE2379}" srcOrd="2" destOrd="0" parTransId="{560B37D5-A75A-42DF-BB9E-18AA9F174B9C}" sibTransId="{4DD23A9D-D6C0-4457-9C13-7C712759767D}"/>
    <dgm:cxn modelId="{99277F26-C576-4A62-85A6-55D75F0010BD}" type="presOf" srcId="{7F056EA0-02ED-4995-A0C3-172A7FDE2379}" destId="{256503DE-300E-4AD3-9010-685B8771209C}" srcOrd="0" destOrd="0" presId="urn:microsoft.com/office/officeart/2016/7/layout/LinearBlockProcessNumbered"/>
    <dgm:cxn modelId="{8E3B8B9A-BFF1-4DB1-AA74-B41E570E8221}" type="presOf" srcId="{ECB606D4-1CD5-4AAF-9FD0-302A7EDAFA45}" destId="{3790D80F-4DC1-4ECF-ADD0-0DFAA28D96A1}" srcOrd="1" destOrd="0" presId="urn:microsoft.com/office/officeart/2016/7/layout/LinearBlockProcessNumbered"/>
    <dgm:cxn modelId="{BEDC1FF6-551F-45C2-A002-D07A461D97FF}" type="presOf" srcId="{1FC822DA-EF7C-4FCC-A03B-6C1CDFDE9856}" destId="{18366209-FC12-4C11-A111-B9DDA73DCDB3}" srcOrd="0" destOrd="0" presId="urn:microsoft.com/office/officeart/2016/7/layout/LinearBlockProcessNumbered"/>
    <dgm:cxn modelId="{F4CC9BD9-ACDA-46DB-8F25-345A8006ADFF}" srcId="{1FC822DA-EF7C-4FCC-A03B-6C1CDFDE9856}" destId="{ECB606D4-1CD5-4AAF-9FD0-302A7EDAFA45}" srcOrd="0" destOrd="0" parTransId="{71884EFF-EBDF-4543-813D-57E7D819F776}" sibTransId="{5B6186CE-12A4-4060-B2AC-27D084B5AAF0}"/>
    <dgm:cxn modelId="{2B8D7D32-11A1-4F1F-BE23-A854C52E548E}" type="presOf" srcId="{9F78B392-2C86-4751-AB13-844C03BD763E}" destId="{A1A5E534-DA44-4EA2-8A74-AC06A3AE0FD7}" srcOrd="1" destOrd="0" presId="urn:microsoft.com/office/officeart/2016/7/layout/LinearBlockProcessNumbered"/>
    <dgm:cxn modelId="{4541AC36-C250-423E-B245-EB61407CC0CE}" srcId="{1FC822DA-EF7C-4FCC-A03B-6C1CDFDE9856}" destId="{9F78B392-2C86-4751-AB13-844C03BD763E}" srcOrd="1" destOrd="0" parTransId="{94723E41-779A-406C-9AC2-0834C30CFE10}" sibTransId="{307966EA-A6D7-485E-89D5-A22A0EFB96BD}"/>
    <dgm:cxn modelId="{AED273F3-4B89-4FA9-B3CF-7971A654E2EE}" type="presOf" srcId="{7F056EA0-02ED-4995-A0C3-172A7FDE2379}" destId="{FB11DBBF-C673-48C3-B783-F98748A4BF14}" srcOrd="1" destOrd="0" presId="urn:microsoft.com/office/officeart/2016/7/layout/LinearBlockProcessNumbered"/>
    <dgm:cxn modelId="{8432A90F-ECC7-4514-B814-D5EA28AEEF64}" type="presOf" srcId="{9F78B392-2C86-4751-AB13-844C03BD763E}" destId="{66D26DE6-217B-479F-BE4C-004937CD362C}" srcOrd="0" destOrd="0" presId="urn:microsoft.com/office/officeart/2016/7/layout/LinearBlockProcessNumbered"/>
    <dgm:cxn modelId="{65C88C66-410A-4E98-B804-682CCB1340A1}" type="presOf" srcId="{4DD23A9D-D6C0-4457-9C13-7C712759767D}" destId="{B601B9F4-5D4D-45B9-8C8F-0462484B8536}" srcOrd="0" destOrd="0" presId="urn:microsoft.com/office/officeart/2016/7/layout/LinearBlockProcessNumbered"/>
    <dgm:cxn modelId="{1AB4B895-318F-45BD-8AAC-4E7B14589981}" type="presOf" srcId="{5B6186CE-12A4-4060-B2AC-27D084B5AAF0}" destId="{7009B5AF-0701-4FDD-B8EB-38EFC3E66AE0}" srcOrd="0" destOrd="0" presId="urn:microsoft.com/office/officeart/2016/7/layout/LinearBlockProcessNumbered"/>
    <dgm:cxn modelId="{F185E37E-8FFD-4AED-AF45-28809B99097E}" type="presOf" srcId="{307966EA-A6D7-485E-89D5-A22A0EFB96BD}" destId="{31B626F6-9811-4356-9B19-17DE5D8AFC75}" srcOrd="0" destOrd="0" presId="urn:microsoft.com/office/officeart/2016/7/layout/LinearBlockProcessNumbered"/>
    <dgm:cxn modelId="{6A2023B0-107C-4242-8681-1CE16AD5E397}" type="presParOf" srcId="{18366209-FC12-4C11-A111-B9DDA73DCDB3}" destId="{B8D4623F-814C-40CF-91DE-E22A2A7346D4}" srcOrd="0" destOrd="0" presId="urn:microsoft.com/office/officeart/2016/7/layout/LinearBlockProcessNumbered"/>
    <dgm:cxn modelId="{6AECB9D1-0531-4FD3-9B89-66DDD44AA05D}" type="presParOf" srcId="{B8D4623F-814C-40CF-91DE-E22A2A7346D4}" destId="{89940A2B-AECC-488E-8FC1-6E8A038D0796}" srcOrd="0" destOrd="0" presId="urn:microsoft.com/office/officeart/2016/7/layout/LinearBlockProcessNumbered"/>
    <dgm:cxn modelId="{C299B637-06E9-440B-B028-EB247C0387A2}" type="presParOf" srcId="{B8D4623F-814C-40CF-91DE-E22A2A7346D4}" destId="{7009B5AF-0701-4FDD-B8EB-38EFC3E66AE0}" srcOrd="1" destOrd="0" presId="urn:microsoft.com/office/officeart/2016/7/layout/LinearBlockProcessNumbered"/>
    <dgm:cxn modelId="{A3FD0169-7439-4998-A838-4AF404D1DD3E}" type="presParOf" srcId="{B8D4623F-814C-40CF-91DE-E22A2A7346D4}" destId="{3790D80F-4DC1-4ECF-ADD0-0DFAA28D96A1}" srcOrd="2" destOrd="0" presId="urn:microsoft.com/office/officeart/2016/7/layout/LinearBlockProcessNumbered"/>
    <dgm:cxn modelId="{9F354D40-3718-4C95-8C31-7E71C5ACA1A0}" type="presParOf" srcId="{18366209-FC12-4C11-A111-B9DDA73DCDB3}" destId="{E6C81A60-711A-4AF2-9B2C-EFE8834B22F2}" srcOrd="1" destOrd="0" presId="urn:microsoft.com/office/officeart/2016/7/layout/LinearBlockProcessNumbered"/>
    <dgm:cxn modelId="{F3112F8A-B2B1-4363-B376-C0851412B4B1}" type="presParOf" srcId="{18366209-FC12-4C11-A111-B9DDA73DCDB3}" destId="{D5858CB4-3C98-4C7E-BAE0-62854B726BFB}" srcOrd="2" destOrd="0" presId="urn:microsoft.com/office/officeart/2016/7/layout/LinearBlockProcessNumbered"/>
    <dgm:cxn modelId="{CCE98919-EC53-4E44-A632-04EF6B8C317F}" type="presParOf" srcId="{D5858CB4-3C98-4C7E-BAE0-62854B726BFB}" destId="{66D26DE6-217B-479F-BE4C-004937CD362C}" srcOrd="0" destOrd="0" presId="urn:microsoft.com/office/officeart/2016/7/layout/LinearBlockProcessNumbered"/>
    <dgm:cxn modelId="{B4433951-1352-49CF-BB13-2C0694FDC8AA}" type="presParOf" srcId="{D5858CB4-3C98-4C7E-BAE0-62854B726BFB}" destId="{31B626F6-9811-4356-9B19-17DE5D8AFC75}" srcOrd="1" destOrd="0" presId="urn:microsoft.com/office/officeart/2016/7/layout/LinearBlockProcessNumbered"/>
    <dgm:cxn modelId="{03C563A7-DE08-46AB-B994-703FF5074AE2}" type="presParOf" srcId="{D5858CB4-3C98-4C7E-BAE0-62854B726BFB}" destId="{A1A5E534-DA44-4EA2-8A74-AC06A3AE0FD7}" srcOrd="2" destOrd="0" presId="urn:microsoft.com/office/officeart/2016/7/layout/LinearBlockProcessNumbered"/>
    <dgm:cxn modelId="{44A3E454-F597-4422-AAF8-1044706E8171}" type="presParOf" srcId="{18366209-FC12-4C11-A111-B9DDA73DCDB3}" destId="{F21090F5-BFDC-47D7-ADA4-7C8820CD8C5F}" srcOrd="3" destOrd="0" presId="urn:microsoft.com/office/officeart/2016/7/layout/LinearBlockProcessNumbered"/>
    <dgm:cxn modelId="{0575B492-DF7B-42F1-A63F-56F81CD996C5}" type="presParOf" srcId="{18366209-FC12-4C11-A111-B9DDA73DCDB3}" destId="{1E5E12EB-D19A-48A7-B826-1CA064DB70FE}" srcOrd="4" destOrd="0" presId="urn:microsoft.com/office/officeart/2016/7/layout/LinearBlockProcessNumbered"/>
    <dgm:cxn modelId="{2348E360-DE17-41C1-B6AC-7B07CA16D6A9}" type="presParOf" srcId="{1E5E12EB-D19A-48A7-B826-1CA064DB70FE}" destId="{256503DE-300E-4AD3-9010-685B8771209C}" srcOrd="0" destOrd="0" presId="urn:microsoft.com/office/officeart/2016/7/layout/LinearBlockProcessNumbered"/>
    <dgm:cxn modelId="{BF6F54DA-03A3-4AC1-8EB3-3BF7835257A9}" type="presParOf" srcId="{1E5E12EB-D19A-48A7-B826-1CA064DB70FE}" destId="{B601B9F4-5D4D-45B9-8C8F-0462484B8536}" srcOrd="1" destOrd="0" presId="urn:microsoft.com/office/officeart/2016/7/layout/LinearBlockProcessNumbered"/>
    <dgm:cxn modelId="{2F50C56A-05F2-46AC-BE46-64C34798F5D9}" type="presParOf" srcId="{1E5E12EB-D19A-48A7-B826-1CA064DB70FE}" destId="{FB11DBBF-C673-48C3-B783-F98748A4BF14}"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940A2B-AECC-488E-8FC1-6E8A038D0796}">
      <dsp:nvSpPr>
        <dsp:cNvPr id="0" name=""/>
        <dsp:cNvSpPr/>
      </dsp:nvSpPr>
      <dsp:spPr>
        <a:xfrm>
          <a:off x="533" y="1335336"/>
          <a:ext cx="2161754" cy="2594105"/>
        </a:xfrm>
        <a:prstGeom prst="rect">
          <a:avLst/>
        </a:prstGeom>
        <a:solidFill>
          <a:schemeClr val="accent6">
            <a:shade val="80000"/>
            <a:hueOff val="0"/>
            <a:satOff val="0"/>
            <a:lumOff val="0"/>
            <a:alphaOff val="0"/>
          </a:schemeClr>
        </a:solidFill>
        <a:ln w="15875" cap="rnd"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13533" tIns="0" rIns="213533" bIns="330200" numCol="1" spcCol="1270" anchor="t" anchorCtr="0">
          <a:noAutofit/>
        </a:bodyPr>
        <a:lstStyle/>
        <a:p>
          <a:pPr lvl="0" algn="l" defTabSz="933450">
            <a:lnSpc>
              <a:spcPct val="90000"/>
            </a:lnSpc>
            <a:spcBef>
              <a:spcPct val="0"/>
            </a:spcBef>
            <a:spcAft>
              <a:spcPct val="35000"/>
            </a:spcAft>
          </a:pPr>
          <a:r>
            <a:rPr lang="en-GB" sz="2100" kern="1200" dirty="0"/>
            <a:t>“I don’t want my fruit and  veggies!”</a:t>
          </a:r>
          <a:endParaRPr lang="en-US" sz="2100" kern="1200" dirty="0"/>
        </a:p>
      </dsp:txBody>
      <dsp:txXfrm>
        <a:off x="533" y="2372978"/>
        <a:ext cx="2161754" cy="1556463"/>
      </dsp:txXfrm>
    </dsp:sp>
    <dsp:sp modelId="{7009B5AF-0701-4FDD-B8EB-38EFC3E66AE0}">
      <dsp:nvSpPr>
        <dsp:cNvPr id="0" name=""/>
        <dsp:cNvSpPr/>
      </dsp:nvSpPr>
      <dsp:spPr>
        <a:xfrm>
          <a:off x="533" y="1335336"/>
          <a:ext cx="2161754" cy="1037642"/>
        </a:xfrm>
        <a:prstGeom prst="rect">
          <a:avLst/>
        </a:prstGeom>
        <a:noFill/>
        <a:ln w="15875" cap="rnd"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13533" tIns="165100" rIns="213533" bIns="165100" numCol="1" spcCol="1270" anchor="ctr" anchorCtr="0">
          <a:noAutofit/>
        </a:bodyPr>
        <a:lstStyle/>
        <a:p>
          <a:pPr lvl="0" algn="l" defTabSz="2222500">
            <a:lnSpc>
              <a:spcPct val="90000"/>
            </a:lnSpc>
            <a:spcBef>
              <a:spcPct val="0"/>
            </a:spcBef>
            <a:spcAft>
              <a:spcPct val="35000"/>
            </a:spcAft>
          </a:pPr>
          <a:r>
            <a:rPr lang="en-US" sz="5000" kern="1200"/>
            <a:t>01</a:t>
          </a:r>
        </a:p>
      </dsp:txBody>
      <dsp:txXfrm>
        <a:off x="533" y="1335336"/>
        <a:ext cx="2161754" cy="1037642"/>
      </dsp:txXfrm>
    </dsp:sp>
    <dsp:sp modelId="{66D26DE6-217B-479F-BE4C-004937CD362C}">
      <dsp:nvSpPr>
        <dsp:cNvPr id="0" name=""/>
        <dsp:cNvSpPr/>
      </dsp:nvSpPr>
      <dsp:spPr>
        <a:xfrm>
          <a:off x="2335228" y="1335336"/>
          <a:ext cx="2161754" cy="2594105"/>
        </a:xfrm>
        <a:prstGeom prst="rect">
          <a:avLst/>
        </a:prstGeom>
        <a:solidFill>
          <a:schemeClr val="accent6">
            <a:shade val="80000"/>
            <a:hueOff val="-81408"/>
            <a:satOff val="-461"/>
            <a:lumOff val="11832"/>
            <a:alphaOff val="0"/>
          </a:schemeClr>
        </a:solidFill>
        <a:ln w="15875" cap="rnd" cmpd="sng" algn="ctr">
          <a:solidFill>
            <a:schemeClr val="accent6">
              <a:shade val="80000"/>
              <a:hueOff val="-81408"/>
              <a:satOff val="-461"/>
              <a:lumOff val="11832"/>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13533" tIns="0" rIns="213533" bIns="330200" numCol="1" spcCol="1270" anchor="t" anchorCtr="0">
          <a:noAutofit/>
        </a:bodyPr>
        <a:lstStyle/>
        <a:p>
          <a:pPr lvl="0" algn="l" defTabSz="933450">
            <a:lnSpc>
              <a:spcPct val="90000"/>
            </a:lnSpc>
            <a:spcBef>
              <a:spcPct val="0"/>
            </a:spcBef>
            <a:spcAft>
              <a:spcPct val="35000"/>
            </a:spcAft>
          </a:pPr>
          <a:r>
            <a:rPr lang="en-GB" sz="2100" kern="1200"/>
            <a:t>Exercise for everyone</a:t>
          </a:r>
          <a:endParaRPr lang="en-US" sz="2100" kern="1200"/>
        </a:p>
      </dsp:txBody>
      <dsp:txXfrm>
        <a:off x="2335228" y="2372978"/>
        <a:ext cx="2161754" cy="1556463"/>
      </dsp:txXfrm>
    </dsp:sp>
    <dsp:sp modelId="{31B626F6-9811-4356-9B19-17DE5D8AFC75}">
      <dsp:nvSpPr>
        <dsp:cNvPr id="0" name=""/>
        <dsp:cNvSpPr/>
      </dsp:nvSpPr>
      <dsp:spPr>
        <a:xfrm>
          <a:off x="2335228" y="1335336"/>
          <a:ext cx="2161754" cy="1037642"/>
        </a:xfrm>
        <a:prstGeom prst="rect">
          <a:avLst/>
        </a:prstGeom>
        <a:noFill/>
        <a:ln w="15875" cap="rnd"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13533" tIns="165100" rIns="213533" bIns="165100" numCol="1" spcCol="1270" anchor="ctr" anchorCtr="0">
          <a:noAutofit/>
        </a:bodyPr>
        <a:lstStyle/>
        <a:p>
          <a:pPr lvl="0" algn="l" defTabSz="2222500">
            <a:lnSpc>
              <a:spcPct val="90000"/>
            </a:lnSpc>
            <a:spcBef>
              <a:spcPct val="0"/>
            </a:spcBef>
            <a:spcAft>
              <a:spcPct val="35000"/>
            </a:spcAft>
          </a:pPr>
          <a:r>
            <a:rPr lang="en-US" sz="5000" kern="1200" dirty="0"/>
            <a:t>02</a:t>
          </a:r>
        </a:p>
      </dsp:txBody>
      <dsp:txXfrm>
        <a:off x="2335228" y="1335336"/>
        <a:ext cx="2161754" cy="1037642"/>
      </dsp:txXfrm>
    </dsp:sp>
    <dsp:sp modelId="{256503DE-300E-4AD3-9010-685B8771209C}">
      <dsp:nvSpPr>
        <dsp:cNvPr id="0" name=""/>
        <dsp:cNvSpPr/>
      </dsp:nvSpPr>
      <dsp:spPr>
        <a:xfrm>
          <a:off x="4669923" y="1335336"/>
          <a:ext cx="2161754" cy="2594105"/>
        </a:xfrm>
        <a:prstGeom prst="rect">
          <a:avLst/>
        </a:prstGeom>
        <a:solidFill>
          <a:schemeClr val="accent6">
            <a:shade val="80000"/>
            <a:hueOff val="-162816"/>
            <a:satOff val="-923"/>
            <a:lumOff val="23664"/>
            <a:alphaOff val="0"/>
          </a:schemeClr>
        </a:solidFill>
        <a:ln w="15875" cap="rnd" cmpd="sng" algn="ctr">
          <a:solidFill>
            <a:schemeClr val="accent6">
              <a:shade val="80000"/>
              <a:hueOff val="-162816"/>
              <a:satOff val="-923"/>
              <a:lumOff val="23664"/>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213533" tIns="0" rIns="213533" bIns="330200" numCol="1" spcCol="1270" anchor="t" anchorCtr="0">
          <a:noAutofit/>
        </a:bodyPr>
        <a:lstStyle/>
        <a:p>
          <a:pPr lvl="0" algn="l" defTabSz="933450">
            <a:lnSpc>
              <a:spcPct val="90000"/>
            </a:lnSpc>
            <a:spcBef>
              <a:spcPct val="0"/>
            </a:spcBef>
            <a:spcAft>
              <a:spcPct val="35000"/>
            </a:spcAft>
          </a:pPr>
          <a:r>
            <a:rPr lang="en-GB" sz="2100" kern="1200"/>
            <a:t>Conclusion</a:t>
          </a:r>
          <a:endParaRPr lang="en-US" sz="2100" kern="1200"/>
        </a:p>
      </dsp:txBody>
      <dsp:txXfrm>
        <a:off x="4669923" y="2372978"/>
        <a:ext cx="2161754" cy="1556463"/>
      </dsp:txXfrm>
    </dsp:sp>
    <dsp:sp modelId="{B601B9F4-5D4D-45B9-8C8F-0462484B8536}">
      <dsp:nvSpPr>
        <dsp:cNvPr id="0" name=""/>
        <dsp:cNvSpPr/>
      </dsp:nvSpPr>
      <dsp:spPr>
        <a:xfrm>
          <a:off x="4669923" y="1335336"/>
          <a:ext cx="2161754" cy="1037642"/>
        </a:xfrm>
        <a:prstGeom prst="rect">
          <a:avLst/>
        </a:prstGeom>
        <a:noFill/>
        <a:ln w="15875" cap="rnd" cmpd="sng" algn="ctr">
          <a:noFill/>
          <a:prstDash val="solid"/>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13533" tIns="165100" rIns="213533" bIns="165100" numCol="1" spcCol="1270" anchor="ctr" anchorCtr="0">
          <a:noAutofit/>
        </a:bodyPr>
        <a:lstStyle/>
        <a:p>
          <a:pPr lvl="0" algn="l" defTabSz="2222500">
            <a:lnSpc>
              <a:spcPct val="90000"/>
            </a:lnSpc>
            <a:spcBef>
              <a:spcPct val="0"/>
            </a:spcBef>
            <a:spcAft>
              <a:spcPct val="35000"/>
            </a:spcAft>
          </a:pPr>
          <a:r>
            <a:rPr lang="en-US" sz="5000" kern="1200" dirty="0"/>
            <a:t>03</a:t>
          </a:r>
        </a:p>
      </dsp:txBody>
      <dsp:txXfrm>
        <a:off x="4669923" y="1335336"/>
        <a:ext cx="2161754" cy="1037642"/>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2D6666-F1AC-4371-8681-DB3F804D3D1A}"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391FEA5-4D2C-4E5E-BFF3-8E14A80E5EC1}" type="slidenum">
              <a:rPr lang="en-GB" smtClean="0"/>
              <a:t>‹#›</a:t>
            </a:fld>
            <a:endParaRPr lang="en-GB"/>
          </a:p>
        </p:txBody>
      </p:sp>
    </p:spTree>
    <p:extLst>
      <p:ext uri="{BB962C8B-B14F-4D97-AF65-F5344CB8AC3E}">
        <p14:creationId xmlns:p14="http://schemas.microsoft.com/office/powerpoint/2010/main" val="2150788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2D6666-F1AC-4371-8681-DB3F804D3D1A}"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391FEA5-4D2C-4E5E-BFF3-8E14A80E5EC1}" type="slidenum">
              <a:rPr lang="en-GB" smtClean="0"/>
              <a:t>‹#›</a:t>
            </a:fld>
            <a:endParaRPr lang="en-GB"/>
          </a:p>
        </p:txBody>
      </p:sp>
    </p:spTree>
    <p:extLst>
      <p:ext uri="{BB962C8B-B14F-4D97-AF65-F5344CB8AC3E}">
        <p14:creationId xmlns:p14="http://schemas.microsoft.com/office/powerpoint/2010/main" val="853299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2D6666-F1AC-4371-8681-DB3F804D3D1A}"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391FEA5-4D2C-4E5E-BFF3-8E14A80E5EC1}"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2122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A2D6666-F1AC-4371-8681-DB3F804D3D1A}" type="datetimeFigureOut">
              <a:rPr lang="en-GB" smtClean="0"/>
              <a:t>09/01/2018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91FEA5-4D2C-4E5E-BFF3-8E14A80E5EC1}" type="slidenum">
              <a:rPr lang="en-GB" smtClean="0"/>
              <a:t>‹#›</a:t>
            </a:fld>
            <a:endParaRPr lang="en-GB"/>
          </a:p>
        </p:txBody>
      </p:sp>
    </p:spTree>
    <p:extLst>
      <p:ext uri="{BB962C8B-B14F-4D97-AF65-F5344CB8AC3E}">
        <p14:creationId xmlns:p14="http://schemas.microsoft.com/office/powerpoint/2010/main" val="3427875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A2D6666-F1AC-4371-8681-DB3F804D3D1A}" type="datetimeFigureOut">
              <a:rPr lang="en-GB" smtClean="0"/>
              <a:t>09/01/2018</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91FEA5-4D2C-4E5E-BFF3-8E14A80E5EC1}"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42886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A2D6666-F1AC-4371-8681-DB3F804D3D1A}" type="datetimeFigureOut">
              <a:rPr lang="en-GB" smtClean="0"/>
              <a:t>09/01/2018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91FEA5-4D2C-4E5E-BFF3-8E14A80E5EC1}" type="slidenum">
              <a:rPr lang="en-GB" smtClean="0"/>
              <a:t>‹#›</a:t>
            </a:fld>
            <a:endParaRPr lang="en-GB"/>
          </a:p>
        </p:txBody>
      </p:sp>
    </p:spTree>
    <p:extLst>
      <p:ext uri="{BB962C8B-B14F-4D97-AF65-F5344CB8AC3E}">
        <p14:creationId xmlns:p14="http://schemas.microsoft.com/office/powerpoint/2010/main" val="1889694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D6666-F1AC-4371-8681-DB3F804D3D1A}"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91FEA5-4D2C-4E5E-BFF3-8E14A80E5EC1}" type="slidenum">
              <a:rPr lang="en-GB" smtClean="0"/>
              <a:t>‹#›</a:t>
            </a:fld>
            <a:endParaRPr lang="en-GB"/>
          </a:p>
        </p:txBody>
      </p:sp>
    </p:spTree>
    <p:extLst>
      <p:ext uri="{BB962C8B-B14F-4D97-AF65-F5344CB8AC3E}">
        <p14:creationId xmlns:p14="http://schemas.microsoft.com/office/powerpoint/2010/main" val="2951849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D6666-F1AC-4371-8681-DB3F804D3D1A}"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91FEA5-4D2C-4E5E-BFF3-8E14A80E5EC1}" type="slidenum">
              <a:rPr lang="en-GB" smtClean="0"/>
              <a:t>‹#›</a:t>
            </a:fld>
            <a:endParaRPr lang="en-GB"/>
          </a:p>
        </p:txBody>
      </p:sp>
    </p:spTree>
    <p:extLst>
      <p:ext uri="{BB962C8B-B14F-4D97-AF65-F5344CB8AC3E}">
        <p14:creationId xmlns:p14="http://schemas.microsoft.com/office/powerpoint/2010/main" val="1690237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D6666-F1AC-4371-8681-DB3F804D3D1A}"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91FEA5-4D2C-4E5E-BFF3-8E14A80E5EC1}" type="slidenum">
              <a:rPr lang="en-GB" smtClean="0"/>
              <a:t>‹#›</a:t>
            </a:fld>
            <a:endParaRPr lang="en-GB"/>
          </a:p>
        </p:txBody>
      </p:sp>
    </p:spTree>
    <p:extLst>
      <p:ext uri="{BB962C8B-B14F-4D97-AF65-F5344CB8AC3E}">
        <p14:creationId xmlns:p14="http://schemas.microsoft.com/office/powerpoint/2010/main" val="912227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2D6666-F1AC-4371-8681-DB3F804D3D1A}"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391FEA5-4D2C-4E5E-BFF3-8E14A80E5EC1}" type="slidenum">
              <a:rPr lang="en-GB" smtClean="0"/>
              <a:t>‹#›</a:t>
            </a:fld>
            <a:endParaRPr lang="en-GB"/>
          </a:p>
        </p:txBody>
      </p:sp>
    </p:spTree>
    <p:extLst>
      <p:ext uri="{BB962C8B-B14F-4D97-AF65-F5344CB8AC3E}">
        <p14:creationId xmlns:p14="http://schemas.microsoft.com/office/powerpoint/2010/main" val="564293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2D6666-F1AC-4371-8681-DB3F804D3D1A}" type="datetimeFigureOut">
              <a:rPr lang="en-GB" smtClean="0"/>
              <a:t>09/01/2018</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391FEA5-4D2C-4E5E-BFF3-8E14A80E5EC1}" type="slidenum">
              <a:rPr lang="en-GB" smtClean="0"/>
              <a:t>‹#›</a:t>
            </a:fld>
            <a:endParaRPr lang="en-GB"/>
          </a:p>
        </p:txBody>
      </p:sp>
    </p:spTree>
    <p:extLst>
      <p:ext uri="{BB962C8B-B14F-4D97-AF65-F5344CB8AC3E}">
        <p14:creationId xmlns:p14="http://schemas.microsoft.com/office/powerpoint/2010/main" val="3691039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2D6666-F1AC-4371-8681-DB3F804D3D1A}" type="datetimeFigureOut">
              <a:rPr lang="en-GB" smtClean="0"/>
              <a:t>09/01/2018</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391FEA5-4D2C-4E5E-BFF3-8E14A80E5EC1}" type="slidenum">
              <a:rPr lang="en-GB" smtClean="0"/>
              <a:t>‹#›</a:t>
            </a:fld>
            <a:endParaRPr lang="en-GB"/>
          </a:p>
        </p:txBody>
      </p:sp>
    </p:spTree>
    <p:extLst>
      <p:ext uri="{BB962C8B-B14F-4D97-AF65-F5344CB8AC3E}">
        <p14:creationId xmlns:p14="http://schemas.microsoft.com/office/powerpoint/2010/main" val="386504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2D6666-F1AC-4371-8681-DB3F804D3D1A}" type="datetimeFigureOut">
              <a:rPr lang="en-GB" smtClean="0"/>
              <a:t>09/01/2018</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391FEA5-4D2C-4E5E-BFF3-8E14A80E5EC1}" type="slidenum">
              <a:rPr lang="en-GB" smtClean="0"/>
              <a:t>‹#›</a:t>
            </a:fld>
            <a:endParaRPr lang="en-GB"/>
          </a:p>
        </p:txBody>
      </p:sp>
    </p:spTree>
    <p:extLst>
      <p:ext uri="{BB962C8B-B14F-4D97-AF65-F5344CB8AC3E}">
        <p14:creationId xmlns:p14="http://schemas.microsoft.com/office/powerpoint/2010/main" val="541018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D6666-F1AC-4371-8681-DB3F804D3D1A}" type="datetimeFigureOut">
              <a:rPr lang="en-GB" smtClean="0"/>
              <a:t>09/01/2018</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391FEA5-4D2C-4E5E-BFF3-8E14A80E5EC1}" type="slidenum">
              <a:rPr lang="en-GB" smtClean="0"/>
              <a:t>‹#›</a:t>
            </a:fld>
            <a:endParaRPr lang="en-GB"/>
          </a:p>
        </p:txBody>
      </p:sp>
    </p:spTree>
    <p:extLst>
      <p:ext uri="{BB962C8B-B14F-4D97-AF65-F5344CB8AC3E}">
        <p14:creationId xmlns:p14="http://schemas.microsoft.com/office/powerpoint/2010/main" val="281486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A2D6666-F1AC-4371-8681-DB3F804D3D1A}" type="datetimeFigureOut">
              <a:rPr lang="en-GB" smtClean="0"/>
              <a:t>09/01/2018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391FEA5-4D2C-4E5E-BFF3-8E14A80E5EC1}" type="slidenum">
              <a:rPr lang="en-GB" smtClean="0"/>
              <a:t>‹#›</a:t>
            </a:fld>
            <a:endParaRPr lang="en-GB"/>
          </a:p>
        </p:txBody>
      </p:sp>
    </p:spTree>
    <p:extLst>
      <p:ext uri="{BB962C8B-B14F-4D97-AF65-F5344CB8AC3E}">
        <p14:creationId xmlns:p14="http://schemas.microsoft.com/office/powerpoint/2010/main" val="300794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A2D6666-F1AC-4371-8681-DB3F804D3D1A}" type="datetimeFigureOut">
              <a:rPr lang="en-GB" smtClean="0"/>
              <a:t>09/01/2018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91FEA5-4D2C-4E5E-BFF3-8E14A80E5EC1}" type="slidenum">
              <a:rPr lang="en-GB" smtClean="0"/>
              <a:t>‹#›</a:t>
            </a:fld>
            <a:endParaRPr lang="en-GB"/>
          </a:p>
        </p:txBody>
      </p:sp>
    </p:spTree>
    <p:extLst>
      <p:ext uri="{BB962C8B-B14F-4D97-AF65-F5344CB8AC3E}">
        <p14:creationId xmlns:p14="http://schemas.microsoft.com/office/powerpoint/2010/main" val="1120544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A2D6666-F1AC-4371-8681-DB3F804D3D1A}" type="datetimeFigureOut">
              <a:rPr lang="en-GB" smtClean="0"/>
              <a:t>09/01/2018</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391FEA5-4D2C-4E5E-BFF3-8E14A80E5EC1}" type="slidenum">
              <a:rPr lang="en-GB" smtClean="0"/>
              <a:t>‹#›</a:t>
            </a:fld>
            <a:endParaRPr lang="en-GB"/>
          </a:p>
        </p:txBody>
      </p:sp>
    </p:spTree>
    <p:extLst>
      <p:ext uri="{BB962C8B-B14F-4D97-AF65-F5344CB8AC3E}">
        <p14:creationId xmlns:p14="http://schemas.microsoft.com/office/powerpoint/2010/main" val="2008416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51F84177-D544-484B-840F-230FCEB946C8}"/>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 xmlns:a16="http://schemas.microsoft.com/office/drawing/2014/main" id="{2A35DC9F-827C-44D9-9B76-5CF6651F18E8}"/>
              </a:ext>
            </a:extLst>
          </p:cNvPr>
          <p:cNvPicPr>
            <a:picLocks noChangeAspect="1"/>
          </p:cNvPicPr>
          <p:nvPr/>
        </p:nvPicPr>
        <p:blipFill rotWithShape="1">
          <a:blip r:embed="rId2"/>
          <a:srcRect l="6248" r="1" b="1"/>
          <a:stretch/>
        </p:blipFill>
        <p:spPr>
          <a:xfrm>
            <a:off x="6111242" y="-5534"/>
            <a:ext cx="6080758" cy="6863534"/>
          </a:xfrm>
          <a:prstGeom prst="rect">
            <a:avLst/>
          </a:prstGeom>
        </p:spPr>
      </p:pic>
      <p:sp>
        <p:nvSpPr>
          <p:cNvPr id="11" name="Rectangle 10">
            <a:extLst>
              <a:ext uri="{FF2B5EF4-FFF2-40B4-BE49-F238E27FC236}">
                <a16:creationId xmlns="" xmlns:a16="http://schemas.microsoft.com/office/drawing/2014/main" id="{7BC9B9BC-356F-4894-B473-21807684EBCE}"/>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a:off x="-2" y="0"/>
            <a:ext cx="6111243"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7">
            <a:extLst>
              <a:ext uri="{FF2B5EF4-FFF2-40B4-BE49-F238E27FC236}">
                <a16:creationId xmlns="" xmlns:a16="http://schemas.microsoft.com/office/drawing/2014/main" id="{CFD42E53-DE7E-4891-9F3A-A1E195E8E85A}"/>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grayWhite">
          <a:xfrm>
            <a:off x="0" y="5033007"/>
            <a:ext cx="6881206" cy="857047"/>
          </a:xfrm>
          <a:custGeom>
            <a:avLst/>
            <a:gdLst>
              <a:gd name="connsiteX0" fmla="*/ 0 w 6881206"/>
              <a:gd name="connsiteY0" fmla="*/ 0 h 857047"/>
              <a:gd name="connsiteX1" fmla="*/ 653445 w 6881206"/>
              <a:gd name="connsiteY1" fmla="*/ 0 h 857047"/>
              <a:gd name="connsiteX2" fmla="*/ 1156123 w 6881206"/>
              <a:gd name="connsiteY2" fmla="*/ 0 h 857047"/>
              <a:gd name="connsiteX3" fmla="*/ 1380221 w 6881206"/>
              <a:gd name="connsiteY3" fmla="*/ 0 h 857047"/>
              <a:gd name="connsiteX4" fmla="*/ 1444324 w 6881206"/>
              <a:gd name="connsiteY4" fmla="*/ 0 h 857047"/>
              <a:gd name="connsiteX5" fmla="*/ 1522072 w 6881206"/>
              <a:gd name="connsiteY5" fmla="*/ 0 h 857047"/>
              <a:gd name="connsiteX6" fmla="*/ 1596570 w 6881206"/>
              <a:gd name="connsiteY6" fmla="*/ 0 h 857047"/>
              <a:gd name="connsiteX7" fmla="*/ 1893047 w 6881206"/>
              <a:gd name="connsiteY7" fmla="*/ 0 h 857047"/>
              <a:gd name="connsiteX8" fmla="*/ 1978260 w 6881206"/>
              <a:gd name="connsiteY8" fmla="*/ 0 h 857047"/>
              <a:gd name="connsiteX9" fmla="*/ 2032793 w 6881206"/>
              <a:gd name="connsiteY9" fmla="*/ 0 h 857047"/>
              <a:gd name="connsiteX10" fmla="*/ 2095032 w 6881206"/>
              <a:gd name="connsiteY10" fmla="*/ 0 h 857047"/>
              <a:gd name="connsiteX11" fmla="*/ 2574748 w 6881206"/>
              <a:gd name="connsiteY11" fmla="*/ 0 h 857047"/>
              <a:gd name="connsiteX12" fmla="*/ 2712413 w 6881206"/>
              <a:gd name="connsiteY12" fmla="*/ 0 h 857047"/>
              <a:gd name="connsiteX13" fmla="*/ 2724164 w 6881206"/>
              <a:gd name="connsiteY13" fmla="*/ 0 h 857047"/>
              <a:gd name="connsiteX14" fmla="*/ 2806423 w 6881206"/>
              <a:gd name="connsiteY14" fmla="*/ 0 h 857047"/>
              <a:gd name="connsiteX15" fmla="*/ 2975563 w 6881206"/>
              <a:gd name="connsiteY15" fmla="*/ 0 h 857047"/>
              <a:gd name="connsiteX16" fmla="*/ 3029696 w 6881206"/>
              <a:gd name="connsiteY16" fmla="*/ 0 h 857047"/>
              <a:gd name="connsiteX17" fmla="*/ 3216247 w 6881206"/>
              <a:gd name="connsiteY17" fmla="*/ 0 h 857047"/>
              <a:gd name="connsiteX18" fmla="*/ 3464491 w 6881206"/>
              <a:gd name="connsiteY18" fmla="*/ 0 h 857047"/>
              <a:gd name="connsiteX19" fmla="*/ 3476820 w 6881206"/>
              <a:gd name="connsiteY19" fmla="*/ 0 h 857047"/>
              <a:gd name="connsiteX20" fmla="*/ 3508932 w 6881206"/>
              <a:gd name="connsiteY20" fmla="*/ 0 h 857047"/>
              <a:gd name="connsiteX21" fmla="*/ 3518154 w 6881206"/>
              <a:gd name="connsiteY21" fmla="*/ 0 h 857047"/>
              <a:gd name="connsiteX22" fmla="*/ 3563124 w 6881206"/>
              <a:gd name="connsiteY22" fmla="*/ 0 h 857047"/>
              <a:gd name="connsiteX23" fmla="*/ 3568615 w 6881206"/>
              <a:gd name="connsiteY23" fmla="*/ 0 h 857047"/>
              <a:gd name="connsiteX24" fmla="*/ 3582711 w 6881206"/>
              <a:gd name="connsiteY24" fmla="*/ 0 h 857047"/>
              <a:gd name="connsiteX25" fmla="*/ 3607047 w 6881206"/>
              <a:gd name="connsiteY25" fmla="*/ 0 h 857047"/>
              <a:gd name="connsiteX26" fmla="*/ 3711363 w 6881206"/>
              <a:gd name="connsiteY26" fmla="*/ 0 h 857047"/>
              <a:gd name="connsiteX27" fmla="*/ 3757936 w 6881206"/>
              <a:gd name="connsiteY27" fmla="*/ 0 h 857047"/>
              <a:gd name="connsiteX28" fmla="*/ 3914505 w 6881206"/>
              <a:gd name="connsiteY28" fmla="*/ 0 h 857047"/>
              <a:gd name="connsiteX29" fmla="*/ 4099165 w 6881206"/>
              <a:gd name="connsiteY29" fmla="*/ 0 h 857047"/>
              <a:gd name="connsiteX30" fmla="*/ 4176573 w 6881206"/>
              <a:gd name="connsiteY30" fmla="*/ 0 h 857047"/>
              <a:gd name="connsiteX31" fmla="*/ 4211043 w 6881206"/>
              <a:gd name="connsiteY31" fmla="*/ 0 h 857047"/>
              <a:gd name="connsiteX32" fmla="*/ 4249415 w 6881206"/>
              <a:gd name="connsiteY32" fmla="*/ 0 h 857047"/>
              <a:gd name="connsiteX33" fmla="*/ 4292911 w 6881206"/>
              <a:gd name="connsiteY33" fmla="*/ 0 h 857047"/>
              <a:gd name="connsiteX34" fmla="*/ 4715176 w 6881206"/>
              <a:gd name="connsiteY34" fmla="*/ 0 h 857047"/>
              <a:gd name="connsiteX35" fmla="*/ 4749035 w 6881206"/>
              <a:gd name="connsiteY35" fmla="*/ 0 h 857047"/>
              <a:gd name="connsiteX36" fmla="*/ 5107279 w 6881206"/>
              <a:gd name="connsiteY36" fmla="*/ 0 h 857047"/>
              <a:gd name="connsiteX37" fmla="*/ 5446306 w 6881206"/>
              <a:gd name="connsiteY37" fmla="*/ 0 h 857047"/>
              <a:gd name="connsiteX38" fmla="*/ 5654500 w 6881206"/>
              <a:gd name="connsiteY38" fmla="*/ 0 h 857047"/>
              <a:gd name="connsiteX39" fmla="*/ 5879355 w 6881206"/>
              <a:gd name="connsiteY39" fmla="*/ 0 h 857047"/>
              <a:gd name="connsiteX40" fmla="*/ 6374171 w 6881206"/>
              <a:gd name="connsiteY40" fmla="*/ 0 h 857047"/>
              <a:gd name="connsiteX41" fmla="*/ 6382691 w 6881206"/>
              <a:gd name="connsiteY41" fmla="*/ 0 h 857047"/>
              <a:gd name="connsiteX42" fmla="*/ 6406881 w 6881206"/>
              <a:gd name="connsiteY42" fmla="*/ 10516 h 857047"/>
              <a:gd name="connsiteX43" fmla="*/ 6411719 w 6881206"/>
              <a:gd name="connsiteY43" fmla="*/ 15774 h 857047"/>
              <a:gd name="connsiteX44" fmla="*/ 6412418 w 6881206"/>
              <a:gd name="connsiteY44" fmla="*/ 16534 h 857047"/>
              <a:gd name="connsiteX45" fmla="*/ 6413765 w 6881206"/>
              <a:gd name="connsiteY45" fmla="*/ 17998 h 857047"/>
              <a:gd name="connsiteX46" fmla="*/ 6418286 w 6881206"/>
              <a:gd name="connsiteY46" fmla="*/ 21854 h 857047"/>
              <a:gd name="connsiteX47" fmla="*/ 6867337 w 6881206"/>
              <a:gd name="connsiteY47" fmla="*/ 404863 h 857047"/>
              <a:gd name="connsiteX48" fmla="*/ 6867337 w 6881206"/>
              <a:gd name="connsiteY48" fmla="*/ 452185 h 857047"/>
              <a:gd name="connsiteX49" fmla="*/ 6491457 w 6881206"/>
              <a:gd name="connsiteY49" fmla="*/ 772784 h 857047"/>
              <a:gd name="connsiteX50" fmla="*/ 6413765 w 6881206"/>
              <a:gd name="connsiteY50" fmla="*/ 839050 h 857047"/>
              <a:gd name="connsiteX51" fmla="*/ 6411719 w 6881206"/>
              <a:gd name="connsiteY51" fmla="*/ 841273 h 857047"/>
              <a:gd name="connsiteX52" fmla="*/ 6406881 w 6881206"/>
              <a:gd name="connsiteY52" fmla="*/ 846531 h 857047"/>
              <a:gd name="connsiteX53" fmla="*/ 6382691 w 6881206"/>
              <a:gd name="connsiteY53" fmla="*/ 857047 h 857047"/>
              <a:gd name="connsiteX54" fmla="*/ 6374171 w 6881206"/>
              <a:gd name="connsiteY54" fmla="*/ 857047 h 857047"/>
              <a:gd name="connsiteX55" fmla="*/ 6368680 w 6881206"/>
              <a:gd name="connsiteY55" fmla="*/ 857047 h 857047"/>
              <a:gd name="connsiteX56" fmla="*/ 6348221 w 6881206"/>
              <a:gd name="connsiteY56" fmla="*/ 857047 h 857047"/>
              <a:gd name="connsiteX57" fmla="*/ 6330248 w 6881206"/>
              <a:gd name="connsiteY57" fmla="*/ 857047 h 857047"/>
              <a:gd name="connsiteX58" fmla="*/ 6266353 w 6881206"/>
              <a:gd name="connsiteY58" fmla="*/ 857047 h 857047"/>
              <a:gd name="connsiteX59" fmla="*/ 6225932 w 6881206"/>
              <a:gd name="connsiteY59" fmla="*/ 857047 h 857047"/>
              <a:gd name="connsiteX60" fmla="*/ 6106926 w 6881206"/>
              <a:gd name="connsiteY60" fmla="*/ 857047 h 857047"/>
              <a:gd name="connsiteX61" fmla="*/ 6022790 w 6881206"/>
              <a:gd name="connsiteY61" fmla="*/ 857047 h 857047"/>
              <a:gd name="connsiteX62" fmla="*/ 5844088 w 6881206"/>
              <a:gd name="connsiteY62" fmla="*/ 857047 h 857047"/>
              <a:gd name="connsiteX63" fmla="*/ 5687880 w 6881206"/>
              <a:gd name="connsiteY63" fmla="*/ 857047 h 857047"/>
              <a:gd name="connsiteX64" fmla="*/ 5451985 w 6881206"/>
              <a:gd name="connsiteY64" fmla="*/ 857047 h 857047"/>
              <a:gd name="connsiteX65" fmla="*/ 5188261 w 6881206"/>
              <a:gd name="connsiteY65" fmla="*/ 857047 h 857047"/>
              <a:gd name="connsiteX66" fmla="*/ 4904764 w 6881206"/>
              <a:gd name="connsiteY66" fmla="*/ 857047 h 857047"/>
              <a:gd name="connsiteX67" fmla="*/ 4490989 w 6881206"/>
              <a:gd name="connsiteY67" fmla="*/ 857047 h 857047"/>
              <a:gd name="connsiteX68" fmla="*/ 4176573 w 6881206"/>
              <a:gd name="connsiteY68" fmla="*/ 857047 h 857047"/>
              <a:gd name="connsiteX69" fmla="*/ 4099165 w 6881206"/>
              <a:gd name="connsiteY69" fmla="*/ 857047 h 857047"/>
              <a:gd name="connsiteX70" fmla="*/ 4089943 w 6881206"/>
              <a:gd name="connsiteY70" fmla="*/ 857047 h 857047"/>
              <a:gd name="connsiteX71" fmla="*/ 4057940 w 6881206"/>
              <a:gd name="connsiteY71" fmla="*/ 857047 h 857047"/>
              <a:gd name="connsiteX72" fmla="*/ 4025386 w 6881206"/>
              <a:gd name="connsiteY72" fmla="*/ 857047 h 857047"/>
              <a:gd name="connsiteX73" fmla="*/ 3850160 w 6881206"/>
              <a:gd name="connsiteY73" fmla="*/ 857047 h 857047"/>
              <a:gd name="connsiteX74" fmla="*/ 3563124 w 6881206"/>
              <a:gd name="connsiteY74" fmla="*/ 857047 h 857047"/>
              <a:gd name="connsiteX75" fmla="*/ 3550795 w 6881206"/>
              <a:gd name="connsiteY75" fmla="*/ 857047 h 857047"/>
              <a:gd name="connsiteX76" fmla="*/ 3508932 w 6881206"/>
              <a:gd name="connsiteY76" fmla="*/ 857047 h 857047"/>
              <a:gd name="connsiteX77" fmla="*/ 3483683 w 6881206"/>
              <a:gd name="connsiteY77" fmla="*/ 857047 h 857047"/>
              <a:gd name="connsiteX78" fmla="*/ 3464491 w 6881206"/>
              <a:gd name="connsiteY78" fmla="*/ 857047 h 857047"/>
              <a:gd name="connsiteX79" fmla="*/ 3452740 w 6881206"/>
              <a:gd name="connsiteY79" fmla="*/ 857047 h 857047"/>
              <a:gd name="connsiteX80" fmla="*/ 3423719 w 6881206"/>
              <a:gd name="connsiteY80" fmla="*/ 857047 h 857047"/>
              <a:gd name="connsiteX81" fmla="*/ 3370481 w 6881206"/>
              <a:gd name="connsiteY81" fmla="*/ 857047 h 857047"/>
              <a:gd name="connsiteX82" fmla="*/ 3306946 w 6881206"/>
              <a:gd name="connsiteY82" fmla="*/ 857047 h 857047"/>
              <a:gd name="connsiteX83" fmla="*/ 3147208 w 6881206"/>
              <a:gd name="connsiteY83" fmla="*/ 857047 h 857047"/>
              <a:gd name="connsiteX84" fmla="*/ 3114429 w 6881206"/>
              <a:gd name="connsiteY84" fmla="*/ 857047 h 857047"/>
              <a:gd name="connsiteX85" fmla="*/ 2960658 w 6881206"/>
              <a:gd name="connsiteY85" fmla="*/ 857047 h 857047"/>
              <a:gd name="connsiteX86" fmla="*/ 2827230 w 6881206"/>
              <a:gd name="connsiteY86" fmla="*/ 857047 h 857047"/>
              <a:gd name="connsiteX87" fmla="*/ 2712413 w 6881206"/>
              <a:gd name="connsiteY87" fmla="*/ 857047 h 857047"/>
              <a:gd name="connsiteX88" fmla="*/ 2680242 w 6881206"/>
              <a:gd name="connsiteY88" fmla="*/ 857047 h 857047"/>
              <a:gd name="connsiteX89" fmla="*/ 2603835 w 6881206"/>
              <a:gd name="connsiteY89" fmla="*/ 857047 h 857047"/>
              <a:gd name="connsiteX90" fmla="*/ 2455042 w 6881206"/>
              <a:gd name="connsiteY90" fmla="*/ 857047 h 857047"/>
              <a:gd name="connsiteX91" fmla="*/ 2426415 w 6881206"/>
              <a:gd name="connsiteY91" fmla="*/ 857047 h 857047"/>
              <a:gd name="connsiteX92" fmla="*/ 2209736 w 6881206"/>
              <a:gd name="connsiteY92" fmla="*/ 857047 h 857047"/>
              <a:gd name="connsiteX93" fmla="*/ 1893047 w 6881206"/>
              <a:gd name="connsiteY93" fmla="*/ 857047 h 857047"/>
              <a:gd name="connsiteX94" fmla="*/ 1885034 w 6881206"/>
              <a:gd name="connsiteY94" fmla="*/ 857047 h 857047"/>
              <a:gd name="connsiteX95" fmla="*/ 1843786 w 6881206"/>
              <a:gd name="connsiteY95" fmla="*/ 857047 h 857047"/>
              <a:gd name="connsiteX96" fmla="*/ 1828944 w 6881206"/>
              <a:gd name="connsiteY96" fmla="*/ 857047 h 857047"/>
              <a:gd name="connsiteX97" fmla="*/ 1380221 w 6881206"/>
              <a:gd name="connsiteY97" fmla="*/ 857047 h 857047"/>
              <a:gd name="connsiteX98" fmla="*/ 1333065 w 6881206"/>
              <a:gd name="connsiteY98" fmla="*/ 857047 h 857047"/>
              <a:gd name="connsiteX99" fmla="*/ 653445 w 6881206"/>
              <a:gd name="connsiteY99" fmla="*/ 857047 h 857047"/>
              <a:gd name="connsiteX100" fmla="*/ 0 w 6881206"/>
              <a:gd name="connsiteY100" fmla="*/ 857047 h 857047"/>
              <a:gd name="connsiteX101" fmla="*/ 0 w 6881206"/>
              <a:gd name="connsiteY101" fmla="*/ 0 h 85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6881206" h="857047">
                <a:moveTo>
                  <a:pt x="0" y="0"/>
                </a:moveTo>
                <a:cubicBezTo>
                  <a:pt x="0" y="0"/>
                  <a:pt x="0" y="0"/>
                  <a:pt x="653445" y="0"/>
                </a:cubicBezTo>
                <a:cubicBezTo>
                  <a:pt x="653445" y="0"/>
                  <a:pt x="653445" y="0"/>
                  <a:pt x="1156123" y="0"/>
                </a:cubicBezTo>
                <a:lnTo>
                  <a:pt x="1380221" y="0"/>
                </a:lnTo>
                <a:cubicBezTo>
                  <a:pt x="1380221" y="0"/>
                  <a:pt x="1380221" y="0"/>
                  <a:pt x="1444324" y="0"/>
                </a:cubicBezTo>
                <a:lnTo>
                  <a:pt x="1522072" y="0"/>
                </a:lnTo>
                <a:lnTo>
                  <a:pt x="1596570" y="0"/>
                </a:lnTo>
                <a:cubicBezTo>
                  <a:pt x="1668686" y="0"/>
                  <a:pt x="1764840" y="0"/>
                  <a:pt x="1893047" y="0"/>
                </a:cubicBezTo>
                <a:cubicBezTo>
                  <a:pt x="1893047" y="0"/>
                  <a:pt x="1893047" y="0"/>
                  <a:pt x="1978260" y="0"/>
                </a:cubicBezTo>
                <a:lnTo>
                  <a:pt x="2032793" y="0"/>
                </a:lnTo>
                <a:lnTo>
                  <a:pt x="2095032" y="0"/>
                </a:lnTo>
                <a:cubicBezTo>
                  <a:pt x="2196025" y="0"/>
                  <a:pt x="2347515" y="0"/>
                  <a:pt x="2574748" y="0"/>
                </a:cubicBezTo>
                <a:lnTo>
                  <a:pt x="2712413" y="0"/>
                </a:lnTo>
                <a:lnTo>
                  <a:pt x="2724164" y="0"/>
                </a:lnTo>
                <a:lnTo>
                  <a:pt x="2806423" y="0"/>
                </a:lnTo>
                <a:lnTo>
                  <a:pt x="2975563" y="0"/>
                </a:lnTo>
                <a:lnTo>
                  <a:pt x="3029696" y="0"/>
                </a:lnTo>
                <a:lnTo>
                  <a:pt x="3216247" y="0"/>
                </a:lnTo>
                <a:lnTo>
                  <a:pt x="3464491" y="0"/>
                </a:lnTo>
                <a:lnTo>
                  <a:pt x="3476820" y="0"/>
                </a:lnTo>
                <a:lnTo>
                  <a:pt x="3508932" y="0"/>
                </a:lnTo>
                <a:cubicBezTo>
                  <a:pt x="3508932" y="0"/>
                  <a:pt x="3508932" y="0"/>
                  <a:pt x="3518154" y="0"/>
                </a:cubicBezTo>
                <a:lnTo>
                  <a:pt x="3563124" y="0"/>
                </a:lnTo>
                <a:lnTo>
                  <a:pt x="3568615" y="0"/>
                </a:lnTo>
                <a:lnTo>
                  <a:pt x="3582711" y="0"/>
                </a:lnTo>
                <a:lnTo>
                  <a:pt x="3607047" y="0"/>
                </a:lnTo>
                <a:lnTo>
                  <a:pt x="3711363" y="0"/>
                </a:lnTo>
                <a:lnTo>
                  <a:pt x="3757936" y="0"/>
                </a:lnTo>
                <a:lnTo>
                  <a:pt x="3914505" y="0"/>
                </a:lnTo>
                <a:lnTo>
                  <a:pt x="4099165" y="0"/>
                </a:lnTo>
                <a:cubicBezTo>
                  <a:pt x="4099165" y="0"/>
                  <a:pt x="4099165" y="0"/>
                  <a:pt x="4176573" y="0"/>
                </a:cubicBezTo>
                <a:cubicBezTo>
                  <a:pt x="4176573" y="0"/>
                  <a:pt x="4176573" y="0"/>
                  <a:pt x="4211043" y="0"/>
                </a:cubicBezTo>
                <a:lnTo>
                  <a:pt x="4249415" y="0"/>
                </a:lnTo>
                <a:lnTo>
                  <a:pt x="4292911" y="0"/>
                </a:lnTo>
                <a:cubicBezTo>
                  <a:pt x="4370470" y="0"/>
                  <a:pt x="4499735" y="0"/>
                  <a:pt x="4715176" y="0"/>
                </a:cubicBezTo>
                <a:lnTo>
                  <a:pt x="4749035" y="0"/>
                </a:lnTo>
                <a:lnTo>
                  <a:pt x="5107279" y="0"/>
                </a:lnTo>
                <a:lnTo>
                  <a:pt x="5446306" y="0"/>
                </a:lnTo>
                <a:lnTo>
                  <a:pt x="5654500" y="0"/>
                </a:lnTo>
                <a:lnTo>
                  <a:pt x="5879355" y="0"/>
                </a:lnTo>
                <a:lnTo>
                  <a:pt x="6374171" y="0"/>
                </a:lnTo>
                <a:lnTo>
                  <a:pt x="6382691" y="0"/>
                </a:lnTo>
                <a:cubicBezTo>
                  <a:pt x="6392367" y="0"/>
                  <a:pt x="6402043" y="5258"/>
                  <a:pt x="6406881" y="10516"/>
                </a:cubicBezTo>
                <a:cubicBezTo>
                  <a:pt x="6406881" y="10516"/>
                  <a:pt x="6411719" y="10516"/>
                  <a:pt x="6411719" y="15774"/>
                </a:cubicBezTo>
                <a:cubicBezTo>
                  <a:pt x="6411719" y="15774"/>
                  <a:pt x="6411719" y="15774"/>
                  <a:pt x="6412418" y="16534"/>
                </a:cubicBezTo>
                <a:lnTo>
                  <a:pt x="6413765" y="17998"/>
                </a:lnTo>
                <a:lnTo>
                  <a:pt x="6418286" y="21854"/>
                </a:lnTo>
                <a:cubicBezTo>
                  <a:pt x="6439669" y="40092"/>
                  <a:pt x="6525203" y="113046"/>
                  <a:pt x="6867337" y="404863"/>
                </a:cubicBezTo>
                <a:cubicBezTo>
                  <a:pt x="6885830" y="415379"/>
                  <a:pt x="6885830" y="436411"/>
                  <a:pt x="6867337" y="452185"/>
                </a:cubicBezTo>
                <a:cubicBezTo>
                  <a:pt x="6867337" y="452185"/>
                  <a:pt x="6867337" y="452185"/>
                  <a:pt x="6491457" y="772784"/>
                </a:cubicBezTo>
                <a:lnTo>
                  <a:pt x="6413765" y="839050"/>
                </a:lnTo>
                <a:lnTo>
                  <a:pt x="6411719" y="841273"/>
                </a:lnTo>
                <a:cubicBezTo>
                  <a:pt x="6411719" y="841273"/>
                  <a:pt x="6406881" y="841273"/>
                  <a:pt x="6406881" y="846531"/>
                </a:cubicBezTo>
                <a:cubicBezTo>
                  <a:pt x="6402043" y="851789"/>
                  <a:pt x="6392367" y="857047"/>
                  <a:pt x="6382691" y="857047"/>
                </a:cubicBezTo>
                <a:lnTo>
                  <a:pt x="6374171" y="857047"/>
                </a:lnTo>
                <a:lnTo>
                  <a:pt x="6368680" y="857047"/>
                </a:lnTo>
                <a:lnTo>
                  <a:pt x="6348221" y="857047"/>
                </a:lnTo>
                <a:lnTo>
                  <a:pt x="6330248" y="857047"/>
                </a:lnTo>
                <a:lnTo>
                  <a:pt x="6266353" y="857047"/>
                </a:lnTo>
                <a:lnTo>
                  <a:pt x="6225932" y="857047"/>
                </a:lnTo>
                <a:lnTo>
                  <a:pt x="6106926" y="857047"/>
                </a:lnTo>
                <a:lnTo>
                  <a:pt x="6022790" y="857047"/>
                </a:lnTo>
                <a:lnTo>
                  <a:pt x="5844088" y="857047"/>
                </a:lnTo>
                <a:lnTo>
                  <a:pt x="5687880" y="857047"/>
                </a:lnTo>
                <a:lnTo>
                  <a:pt x="5451985" y="857047"/>
                </a:lnTo>
                <a:lnTo>
                  <a:pt x="5188261" y="857047"/>
                </a:lnTo>
                <a:lnTo>
                  <a:pt x="4904764" y="857047"/>
                </a:lnTo>
                <a:lnTo>
                  <a:pt x="4490989" y="857047"/>
                </a:lnTo>
                <a:lnTo>
                  <a:pt x="4176573" y="857047"/>
                </a:lnTo>
                <a:cubicBezTo>
                  <a:pt x="4176573" y="857047"/>
                  <a:pt x="4176573" y="857047"/>
                  <a:pt x="4099165" y="857047"/>
                </a:cubicBezTo>
                <a:cubicBezTo>
                  <a:pt x="4099165" y="857047"/>
                  <a:pt x="4099165" y="857047"/>
                  <a:pt x="4089943" y="857047"/>
                </a:cubicBezTo>
                <a:lnTo>
                  <a:pt x="4057940" y="857047"/>
                </a:lnTo>
                <a:lnTo>
                  <a:pt x="4025386" y="857047"/>
                </a:lnTo>
                <a:cubicBezTo>
                  <a:pt x="3988496" y="857047"/>
                  <a:pt x="3933162" y="857047"/>
                  <a:pt x="3850160" y="857047"/>
                </a:cubicBezTo>
                <a:lnTo>
                  <a:pt x="3563124" y="857047"/>
                </a:lnTo>
                <a:lnTo>
                  <a:pt x="3550795" y="857047"/>
                </a:lnTo>
                <a:lnTo>
                  <a:pt x="3508932" y="857047"/>
                </a:lnTo>
                <a:cubicBezTo>
                  <a:pt x="3508932" y="857047"/>
                  <a:pt x="3508932" y="857047"/>
                  <a:pt x="3483683" y="857047"/>
                </a:cubicBezTo>
                <a:lnTo>
                  <a:pt x="3464491" y="857047"/>
                </a:lnTo>
                <a:lnTo>
                  <a:pt x="3452740" y="857047"/>
                </a:lnTo>
                <a:lnTo>
                  <a:pt x="3423719" y="857047"/>
                </a:lnTo>
                <a:lnTo>
                  <a:pt x="3370481" y="857047"/>
                </a:lnTo>
                <a:lnTo>
                  <a:pt x="3306946" y="857047"/>
                </a:lnTo>
                <a:lnTo>
                  <a:pt x="3147208" y="857047"/>
                </a:lnTo>
                <a:lnTo>
                  <a:pt x="3114429" y="857047"/>
                </a:lnTo>
                <a:lnTo>
                  <a:pt x="2960658" y="857047"/>
                </a:lnTo>
                <a:lnTo>
                  <a:pt x="2827230" y="857047"/>
                </a:lnTo>
                <a:lnTo>
                  <a:pt x="2712413" y="857047"/>
                </a:lnTo>
                <a:lnTo>
                  <a:pt x="2680242" y="857047"/>
                </a:lnTo>
                <a:lnTo>
                  <a:pt x="2603835" y="857047"/>
                </a:lnTo>
                <a:lnTo>
                  <a:pt x="2455042" y="857047"/>
                </a:lnTo>
                <a:lnTo>
                  <a:pt x="2426415" y="857047"/>
                </a:lnTo>
                <a:lnTo>
                  <a:pt x="2209736" y="857047"/>
                </a:lnTo>
                <a:lnTo>
                  <a:pt x="1893047" y="857047"/>
                </a:lnTo>
                <a:cubicBezTo>
                  <a:pt x="1893047" y="857047"/>
                  <a:pt x="1893047" y="857047"/>
                  <a:pt x="1885034" y="857047"/>
                </a:cubicBezTo>
                <a:lnTo>
                  <a:pt x="1843786" y="857047"/>
                </a:lnTo>
                <a:lnTo>
                  <a:pt x="1828944" y="857047"/>
                </a:lnTo>
                <a:cubicBezTo>
                  <a:pt x="1764840" y="857047"/>
                  <a:pt x="1636634" y="857047"/>
                  <a:pt x="1380221" y="857047"/>
                </a:cubicBezTo>
                <a:lnTo>
                  <a:pt x="1333065" y="857047"/>
                </a:lnTo>
                <a:cubicBezTo>
                  <a:pt x="1136016" y="857047"/>
                  <a:pt x="910816" y="857047"/>
                  <a:pt x="653445" y="857047"/>
                </a:cubicBezTo>
                <a:cubicBezTo>
                  <a:pt x="653445" y="857047"/>
                  <a:pt x="653445" y="857047"/>
                  <a:pt x="0" y="857047"/>
                </a:cubicBezTo>
                <a:cubicBezTo>
                  <a:pt x="0" y="857047"/>
                  <a:pt x="0" y="857047"/>
                  <a:pt x="0" y="0"/>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noAutofit/>
          </a:bodyPr>
          <a:lstStyle/>
          <a:p>
            <a:endParaRPr lang="en-US"/>
          </a:p>
        </p:txBody>
      </p:sp>
      <p:sp>
        <p:nvSpPr>
          <p:cNvPr id="2" name="Title 1">
            <a:extLst>
              <a:ext uri="{FF2B5EF4-FFF2-40B4-BE49-F238E27FC236}">
                <a16:creationId xmlns="" xmlns:a16="http://schemas.microsoft.com/office/drawing/2014/main" id="{9AA7DF77-10EE-4BD9-B22D-DD3432F09A5C}"/>
              </a:ext>
            </a:extLst>
          </p:cNvPr>
          <p:cNvSpPr>
            <a:spLocks noGrp="1"/>
          </p:cNvSpPr>
          <p:nvPr>
            <p:ph type="ctrTitle"/>
          </p:nvPr>
        </p:nvSpPr>
        <p:spPr>
          <a:xfrm>
            <a:off x="540279" y="967417"/>
            <a:ext cx="5280460" cy="3943250"/>
          </a:xfrm>
        </p:spPr>
        <p:txBody>
          <a:bodyPr>
            <a:normAutofit/>
          </a:bodyPr>
          <a:lstStyle/>
          <a:p>
            <a:r>
              <a:rPr lang="en-GB" sz="4000" dirty="0">
                <a:solidFill>
                  <a:srgbClr val="FEFFFF"/>
                </a:solidFill>
              </a:rPr>
              <a:t>Healthy me, Healthy you, Healthy us!</a:t>
            </a:r>
          </a:p>
        </p:txBody>
      </p:sp>
      <p:sp>
        <p:nvSpPr>
          <p:cNvPr id="3" name="Subtitle 2">
            <a:extLst>
              <a:ext uri="{FF2B5EF4-FFF2-40B4-BE49-F238E27FC236}">
                <a16:creationId xmlns="" xmlns:a16="http://schemas.microsoft.com/office/drawing/2014/main" id="{5656803B-D889-4380-8413-0E1295FC167A}"/>
              </a:ext>
            </a:extLst>
          </p:cNvPr>
          <p:cNvSpPr>
            <a:spLocks noGrp="1"/>
          </p:cNvSpPr>
          <p:nvPr>
            <p:ph type="subTitle" idx="1"/>
          </p:nvPr>
        </p:nvSpPr>
        <p:spPr>
          <a:xfrm>
            <a:off x="540279" y="5189400"/>
            <a:ext cx="5280460" cy="544260"/>
          </a:xfrm>
        </p:spPr>
        <p:txBody>
          <a:bodyPr anchor="ctr">
            <a:normAutofit lnSpcReduction="10000"/>
          </a:bodyPr>
          <a:lstStyle/>
          <a:p>
            <a:pPr algn="ctr"/>
            <a:r>
              <a:rPr lang="en-GB" sz="1600" dirty="0">
                <a:solidFill>
                  <a:srgbClr val="FEFFFF"/>
                </a:solidFill>
              </a:rPr>
              <a:t>A guide to how your family could stay healthy and happy.</a:t>
            </a:r>
          </a:p>
        </p:txBody>
      </p:sp>
    </p:spTree>
    <p:extLst>
      <p:ext uri="{BB962C8B-B14F-4D97-AF65-F5344CB8AC3E}">
        <p14:creationId xmlns:p14="http://schemas.microsoft.com/office/powerpoint/2010/main" val="2662177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37" name="Rectangle 30">
            <a:extLst>
              <a:ext uri="{FF2B5EF4-FFF2-40B4-BE49-F238E27FC236}">
                <a16:creationId xmlns="" xmlns:a16="http://schemas.microsoft.com/office/drawing/2014/main" id="{2C6246ED-0535-4496-A8F6-1E80CC4EB853}"/>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2">
            <a:extLst>
              <a:ext uri="{FF2B5EF4-FFF2-40B4-BE49-F238E27FC236}">
                <a16:creationId xmlns="" xmlns:a16="http://schemas.microsoft.com/office/drawing/2014/main" id="{A3D9AEEE-1CCD-43C0-BA3E-16D60A6E23C0}"/>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11">
            <a:extLst>
              <a:ext uri="{FF2B5EF4-FFF2-40B4-BE49-F238E27FC236}">
                <a16:creationId xmlns="" xmlns:a16="http://schemas.microsoft.com/office/drawing/2014/main" id="{60F880A6-33D3-4EEC-A780-B73559B9F24C}"/>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2" name="Title 1">
            <a:extLst>
              <a:ext uri="{FF2B5EF4-FFF2-40B4-BE49-F238E27FC236}">
                <a16:creationId xmlns="" xmlns:a16="http://schemas.microsoft.com/office/drawing/2014/main" id="{6A4227ED-8D52-4BA7-B6B5-9FC187725596}"/>
              </a:ext>
            </a:extLst>
          </p:cNvPr>
          <p:cNvSpPr>
            <a:spLocks noGrp="1"/>
          </p:cNvSpPr>
          <p:nvPr>
            <p:ph type="title"/>
          </p:nvPr>
        </p:nvSpPr>
        <p:spPr>
          <a:xfrm>
            <a:off x="1259893" y="3101093"/>
            <a:ext cx="2454052" cy="3029344"/>
          </a:xfrm>
        </p:spPr>
        <p:txBody>
          <a:bodyPr>
            <a:normAutofit/>
          </a:bodyPr>
          <a:lstStyle/>
          <a:p>
            <a:r>
              <a:rPr lang="en-GB" sz="3200">
                <a:solidFill>
                  <a:schemeClr val="bg1"/>
                </a:solidFill>
              </a:rPr>
              <a:t>Contents</a:t>
            </a:r>
          </a:p>
        </p:txBody>
      </p:sp>
      <p:graphicFrame>
        <p:nvGraphicFramePr>
          <p:cNvPr id="26" name="Content Placeholder 2"/>
          <p:cNvGraphicFramePr>
            <a:graphicFrameLocks noGrp="1"/>
          </p:cNvGraphicFramePr>
          <p:nvPr>
            <p:ph idx="1"/>
            <p:extLst>
              <p:ext uri="{D42A27DB-BD31-4B8C-83A1-F6EECF244321}">
                <p14:modId xmlns:p14="http://schemas.microsoft.com/office/powerpoint/2010/main" val="4028973017"/>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1034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F9799B-137C-4E4C-8088-ABFBFEF557BE}"/>
              </a:ext>
            </a:extLst>
          </p:cNvPr>
          <p:cNvSpPr>
            <a:spLocks noGrp="1"/>
          </p:cNvSpPr>
          <p:nvPr>
            <p:ph type="title"/>
          </p:nvPr>
        </p:nvSpPr>
        <p:spPr>
          <a:xfrm>
            <a:off x="2592925" y="624110"/>
            <a:ext cx="8911687" cy="1280890"/>
          </a:xfrm>
        </p:spPr>
        <p:txBody>
          <a:bodyPr/>
          <a:lstStyle/>
          <a:p>
            <a:r>
              <a:rPr lang="en-GB" dirty="0"/>
              <a:t>“I don’t want my fruit and veggies!”</a:t>
            </a:r>
          </a:p>
        </p:txBody>
      </p:sp>
      <p:sp>
        <p:nvSpPr>
          <p:cNvPr id="3" name="Content Placeholder 2">
            <a:extLst>
              <a:ext uri="{FF2B5EF4-FFF2-40B4-BE49-F238E27FC236}">
                <a16:creationId xmlns="" xmlns:a16="http://schemas.microsoft.com/office/drawing/2014/main" id="{EEC6A3CB-E29D-4D2E-B557-C272BC1677EA}"/>
              </a:ext>
            </a:extLst>
          </p:cNvPr>
          <p:cNvSpPr>
            <a:spLocks noGrp="1"/>
          </p:cNvSpPr>
          <p:nvPr>
            <p:ph idx="1"/>
          </p:nvPr>
        </p:nvSpPr>
        <p:spPr>
          <a:xfrm>
            <a:off x="2589212" y="1405811"/>
            <a:ext cx="8915400" cy="5162939"/>
          </a:xfrm>
        </p:spPr>
        <p:txBody>
          <a:bodyPr numCol="1"/>
          <a:lstStyle/>
          <a:p>
            <a:pPr marL="0" indent="0">
              <a:buNone/>
            </a:pPr>
            <a:r>
              <a:rPr lang="en-GB" dirty="0"/>
              <a:t>Ever heard that phrase? Well here at “Healthy Us” we provide a number of easy-peasy ways for you to persuade family members to eat their vegetables.</a:t>
            </a:r>
          </a:p>
          <a:p>
            <a:pPr>
              <a:buFont typeface="Wingdings" panose="05000000000000000000" pitchFamily="2" charset="2"/>
              <a:buChar char="Ø"/>
            </a:pPr>
            <a:r>
              <a:rPr lang="en-GB" dirty="0">
                <a:solidFill>
                  <a:srgbClr val="FF0000"/>
                </a:solidFill>
              </a:rPr>
              <a:t>You could try and cut them into appealing shapes such as dinosaurs and animals alike or perhaps you could use basic shapes.</a:t>
            </a:r>
          </a:p>
          <a:p>
            <a:pPr>
              <a:buFont typeface="Wingdings" panose="05000000000000000000" pitchFamily="2" charset="2"/>
              <a:buChar char="Ø"/>
            </a:pPr>
            <a:r>
              <a:rPr lang="en-GB" dirty="0">
                <a:solidFill>
                  <a:srgbClr val="FFCC00"/>
                </a:solidFill>
              </a:rPr>
              <a:t>You could (depending on what you’re making) disguise vegetables such as mix carrots into mash or introduce fruit with custard as replacement for a tradition desert.</a:t>
            </a:r>
          </a:p>
          <a:p>
            <a:pPr>
              <a:buFont typeface="Wingdings" panose="05000000000000000000" pitchFamily="2" charset="2"/>
              <a:buChar char="Ø"/>
            </a:pPr>
            <a:r>
              <a:rPr lang="en-GB" dirty="0">
                <a:solidFill>
                  <a:srgbClr val="92D050"/>
                </a:solidFill>
              </a:rPr>
              <a:t>Try dips – homous, 50% reduced sugar ketchup, light mayo etc. Along with those plain-tasting cucumber sticks.</a:t>
            </a:r>
          </a:p>
          <a:p>
            <a:pPr>
              <a:buFont typeface="Wingdings" panose="05000000000000000000" pitchFamily="2" charset="2"/>
              <a:buChar char="Ø"/>
            </a:pPr>
            <a:r>
              <a:rPr lang="en-GB" dirty="0">
                <a:solidFill>
                  <a:srgbClr val="00B0F0"/>
                </a:solidFill>
              </a:rPr>
              <a:t>In order to get your 5 a day, you don’t necessarily have to EAT the vegetables. There are several DRINKS. German supermarket chain Lidl sell sweet tasting carrot juice (trust me it’s really good)!</a:t>
            </a:r>
          </a:p>
          <a:p>
            <a:pPr>
              <a:buFont typeface="Wingdings" panose="05000000000000000000" pitchFamily="2" charset="2"/>
              <a:buChar char="Ø"/>
            </a:pPr>
            <a:r>
              <a:rPr lang="en-GB" dirty="0">
                <a:solidFill>
                  <a:srgbClr val="7030A0"/>
                </a:solidFill>
              </a:rPr>
              <a:t>Above all, be a good role model, you are influential toward your family. If you’re unhealthy, your children will follow suit. Research has proven overweight children are more likely to become overweight as adults.</a:t>
            </a:r>
          </a:p>
        </p:txBody>
      </p:sp>
    </p:spTree>
    <p:extLst>
      <p:ext uri="{BB962C8B-B14F-4D97-AF65-F5344CB8AC3E}">
        <p14:creationId xmlns:p14="http://schemas.microsoft.com/office/powerpoint/2010/main" val="3449661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A3FE61-031C-4776-AD55-0699E1F0179C}"/>
              </a:ext>
            </a:extLst>
          </p:cNvPr>
          <p:cNvSpPr>
            <a:spLocks noGrp="1"/>
          </p:cNvSpPr>
          <p:nvPr>
            <p:ph type="title"/>
          </p:nvPr>
        </p:nvSpPr>
        <p:spPr/>
        <p:txBody>
          <a:bodyPr/>
          <a:lstStyle/>
          <a:p>
            <a:r>
              <a:rPr lang="en-GB" dirty="0"/>
              <a:t>Exercise for everyone</a:t>
            </a:r>
          </a:p>
        </p:txBody>
      </p:sp>
      <p:sp>
        <p:nvSpPr>
          <p:cNvPr id="3" name="Content Placeholder 2">
            <a:extLst>
              <a:ext uri="{FF2B5EF4-FFF2-40B4-BE49-F238E27FC236}">
                <a16:creationId xmlns="" xmlns:a16="http://schemas.microsoft.com/office/drawing/2014/main" id="{EF7A6F39-1D75-4DDF-BF0E-AA30E389EF4D}"/>
              </a:ext>
            </a:extLst>
          </p:cNvPr>
          <p:cNvSpPr>
            <a:spLocks noGrp="1"/>
          </p:cNvSpPr>
          <p:nvPr>
            <p:ph idx="1"/>
          </p:nvPr>
        </p:nvSpPr>
        <p:spPr>
          <a:xfrm>
            <a:off x="2589212" y="1392572"/>
            <a:ext cx="8915400" cy="4518650"/>
          </a:xfrm>
        </p:spPr>
        <p:txBody>
          <a:bodyPr/>
          <a:lstStyle/>
          <a:p>
            <a:pPr marL="0" indent="0" algn="ctr">
              <a:buNone/>
            </a:pPr>
            <a:r>
              <a:rPr lang="en-GB" dirty="0">
                <a:solidFill>
                  <a:srgbClr val="E80202"/>
                </a:solidFill>
              </a:rPr>
              <a:t>“Hey you over there feeling guilty about that snickers bar, confused of what to do; I got your back!”</a:t>
            </a:r>
          </a:p>
          <a:p>
            <a:pPr marL="0" indent="0">
              <a:buNone/>
            </a:pPr>
            <a:r>
              <a:rPr lang="en-GB" sz="1400" dirty="0">
                <a:solidFill>
                  <a:srgbClr val="2FAEBB"/>
                </a:solidFill>
              </a:rPr>
              <a:t>Where to start:</a:t>
            </a:r>
          </a:p>
          <a:p>
            <a:pPr>
              <a:buFont typeface="Wingdings" panose="05000000000000000000" pitchFamily="2" charset="2"/>
              <a:buChar char="ü"/>
            </a:pPr>
            <a:r>
              <a:rPr lang="en-GB" sz="1400" dirty="0">
                <a:solidFill>
                  <a:srgbClr val="2FAEBB"/>
                </a:solidFill>
              </a:rPr>
              <a:t>You could start by going bike riding with the family or individually you could go to the gym.  On a  summer’s morning a run is a spectacular way to start the day. 78% of the UK’s population have lower anxiety levels, if they start their day with a high-intensity sports activity.</a:t>
            </a:r>
          </a:p>
          <a:p>
            <a:pPr>
              <a:buFont typeface="Wingdings" panose="05000000000000000000" pitchFamily="2" charset="2"/>
              <a:buChar char="ü"/>
            </a:pPr>
            <a:r>
              <a:rPr lang="en-GB" sz="1400" dirty="0">
                <a:solidFill>
                  <a:srgbClr val="2FAEBB"/>
                </a:solidFill>
              </a:rPr>
              <a:t>If that’s not for you then, you could try walking to school/work or going for a regular walk. Repetition is IMPORTANT, Repetition is IMPORTANT…</a:t>
            </a:r>
          </a:p>
          <a:p>
            <a:pPr marL="0" indent="0">
              <a:buNone/>
            </a:pPr>
            <a:r>
              <a:rPr lang="en-GB" sz="1400" dirty="0">
                <a:solidFill>
                  <a:srgbClr val="2506E0"/>
                </a:solidFill>
              </a:rPr>
              <a:t>Continuing on:</a:t>
            </a:r>
          </a:p>
          <a:p>
            <a:pPr>
              <a:buFont typeface="Wingdings" panose="05000000000000000000" pitchFamily="2" charset="2"/>
              <a:buChar char="ü"/>
            </a:pPr>
            <a:r>
              <a:rPr lang="en-GB" sz="1400" dirty="0">
                <a:solidFill>
                  <a:srgbClr val="3200EA"/>
                </a:solidFill>
              </a:rPr>
              <a:t>Once you have established a good routine try increasing the duration, intensity and how often you workout. Ways of doing this could be: Running for 35mins instead of 30mins, Cycling 3+ times a week, increase your speed of Walking.</a:t>
            </a:r>
          </a:p>
          <a:p>
            <a:pPr>
              <a:buFont typeface="Wingdings" panose="05000000000000000000" pitchFamily="2" charset="2"/>
              <a:buChar char="ü"/>
            </a:pPr>
            <a:r>
              <a:rPr lang="en-GB" sz="1400" dirty="0">
                <a:solidFill>
                  <a:srgbClr val="3200EA"/>
                </a:solidFill>
              </a:rPr>
              <a:t>Save up for a membership and introduce your family to independent health clubs. Feed your passions. Once fully confident perhaps create a playlist of music along side a circuits routine. Try out new things and go on free trials. You never know what you’ll be into.</a:t>
            </a:r>
          </a:p>
          <a:p>
            <a:pPr marL="0" indent="0">
              <a:buNone/>
            </a:pPr>
            <a:r>
              <a:rPr lang="en-GB" sz="1400" dirty="0">
                <a:solidFill>
                  <a:srgbClr val="3200EA"/>
                </a:solidFill>
              </a:rPr>
              <a:t>					</a:t>
            </a:r>
          </a:p>
        </p:txBody>
      </p:sp>
    </p:spTree>
    <p:extLst>
      <p:ext uri="{BB962C8B-B14F-4D97-AF65-F5344CB8AC3E}">
        <p14:creationId xmlns:p14="http://schemas.microsoft.com/office/powerpoint/2010/main" val="1488194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CD306B45-25EE-434D-ABA9-A27B79320CFF}"/>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 xmlns:a16="http://schemas.microsoft.com/office/drawing/2014/main" id="{5D2B17EF-74EB-4C33-B2E2-8E727B2E7D68}"/>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1" name="Freeform 11">
              <a:extLst>
                <a:ext uri="{FF2B5EF4-FFF2-40B4-BE49-F238E27FC236}">
                  <a16:creationId xmlns="" xmlns:a16="http://schemas.microsoft.com/office/drawing/2014/main" id="{0A5F1F8A-3206-4B86-883F-65E98BB6E475}"/>
                </a:ext>
              </a:extLst>
            </p:cNvPr>
            <p:cNvSpPr/>
            <p:nvPr>
              <p:extLst>
                <p:ext uri="{386F3935-93C4-4BCD-93E2-E3B085C9AB24}">
                  <p16:designElem xmlns=""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2" name="Freeform 12">
              <a:extLst>
                <a:ext uri="{FF2B5EF4-FFF2-40B4-BE49-F238E27FC236}">
                  <a16:creationId xmlns="" xmlns:a16="http://schemas.microsoft.com/office/drawing/2014/main" id="{6935F8C7-CC88-4243-9786-F3CDBF04A09F}"/>
                </a:ext>
              </a:extLst>
            </p:cNvPr>
            <p:cNvSpPr/>
            <p:nvPr>
              <p:extLst>
                <p:ext uri="{386F3935-93C4-4BCD-93E2-E3B085C9AB24}">
                  <p16:designElem xmlns=""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3" name="Freeform 13">
              <a:extLst>
                <a:ext uri="{FF2B5EF4-FFF2-40B4-BE49-F238E27FC236}">
                  <a16:creationId xmlns="" xmlns:a16="http://schemas.microsoft.com/office/drawing/2014/main" id="{9AF7BAD9-71B3-40D8-A089-EFF7FE67BD66}"/>
                </a:ext>
              </a:extLst>
            </p:cNvPr>
            <p:cNvSpPr/>
            <p:nvPr>
              <p:extLst>
                <p:ext uri="{386F3935-93C4-4BCD-93E2-E3B085C9AB24}">
                  <p16:designElem xmlns=""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4" name="Freeform 14">
              <a:extLst>
                <a:ext uri="{FF2B5EF4-FFF2-40B4-BE49-F238E27FC236}">
                  <a16:creationId xmlns="" xmlns:a16="http://schemas.microsoft.com/office/drawing/2014/main" id="{6467094F-AEF0-4D3B-BB76-8B3C1F08B937}"/>
                </a:ext>
              </a:extLst>
            </p:cNvPr>
            <p:cNvSpPr/>
            <p:nvPr>
              <p:extLst>
                <p:ext uri="{386F3935-93C4-4BCD-93E2-E3B085C9AB24}">
                  <p16:designElem xmlns=""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5" name="Freeform 15">
              <a:extLst>
                <a:ext uri="{FF2B5EF4-FFF2-40B4-BE49-F238E27FC236}">
                  <a16:creationId xmlns="" xmlns:a16="http://schemas.microsoft.com/office/drawing/2014/main" id="{36F56AF9-DEF1-44E7-BF42-6AAC1AA9D19D}"/>
                </a:ext>
              </a:extLst>
            </p:cNvPr>
            <p:cNvSpPr/>
            <p:nvPr>
              <p:extLst>
                <p:ext uri="{386F3935-93C4-4BCD-93E2-E3B085C9AB24}">
                  <p16:designElem xmlns=""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6" name="Freeform 16">
              <a:extLst>
                <a:ext uri="{FF2B5EF4-FFF2-40B4-BE49-F238E27FC236}">
                  <a16:creationId xmlns="" xmlns:a16="http://schemas.microsoft.com/office/drawing/2014/main" id="{A43EBE71-20BA-4A40-A513-516678089D11}"/>
                </a:ext>
              </a:extLst>
            </p:cNvPr>
            <p:cNvSpPr/>
            <p:nvPr>
              <p:extLst>
                <p:ext uri="{386F3935-93C4-4BCD-93E2-E3B085C9AB24}">
                  <p16:designElem xmlns=""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7" name="Freeform 17">
              <a:extLst>
                <a:ext uri="{FF2B5EF4-FFF2-40B4-BE49-F238E27FC236}">
                  <a16:creationId xmlns="" xmlns:a16="http://schemas.microsoft.com/office/drawing/2014/main" id="{1DB39648-7B38-4D0B-93C5-048EC4A45C99}"/>
                </a:ext>
              </a:extLst>
            </p:cNvPr>
            <p:cNvSpPr/>
            <p:nvPr>
              <p:extLst>
                <p:ext uri="{386F3935-93C4-4BCD-93E2-E3B085C9AB24}">
                  <p16:designElem xmlns=""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8" name="Freeform 18">
              <a:extLst>
                <a:ext uri="{FF2B5EF4-FFF2-40B4-BE49-F238E27FC236}">
                  <a16:creationId xmlns="" xmlns:a16="http://schemas.microsoft.com/office/drawing/2014/main" id="{8DD2661F-DE5F-45EA-B30B-7C6589638836}"/>
                </a:ext>
              </a:extLst>
            </p:cNvPr>
            <p:cNvSpPr/>
            <p:nvPr>
              <p:extLst>
                <p:ext uri="{386F3935-93C4-4BCD-93E2-E3B085C9AB24}">
                  <p16:designElem xmlns=""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9" name="Freeform 19">
              <a:extLst>
                <a:ext uri="{FF2B5EF4-FFF2-40B4-BE49-F238E27FC236}">
                  <a16:creationId xmlns="" xmlns:a16="http://schemas.microsoft.com/office/drawing/2014/main" id="{ABF0A0E5-E68E-4183-A913-228692FD85EC}"/>
                </a:ext>
              </a:extLst>
            </p:cNvPr>
            <p:cNvSpPr/>
            <p:nvPr>
              <p:extLst>
                <p:ext uri="{386F3935-93C4-4BCD-93E2-E3B085C9AB24}">
                  <p16:designElem xmlns=""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0" name="Freeform 20">
              <a:extLst>
                <a:ext uri="{FF2B5EF4-FFF2-40B4-BE49-F238E27FC236}">
                  <a16:creationId xmlns="" xmlns:a16="http://schemas.microsoft.com/office/drawing/2014/main" id="{615D8F55-8ACD-4EFE-A832-06E785479EA5}"/>
                </a:ext>
              </a:extLst>
            </p:cNvPr>
            <p:cNvSpPr/>
            <p:nvPr>
              <p:extLst>
                <p:ext uri="{386F3935-93C4-4BCD-93E2-E3B085C9AB24}">
                  <p16:designElem xmlns=""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1" name="Freeform 21">
              <a:extLst>
                <a:ext uri="{FF2B5EF4-FFF2-40B4-BE49-F238E27FC236}">
                  <a16:creationId xmlns="" xmlns:a16="http://schemas.microsoft.com/office/drawing/2014/main" id="{0FDF4201-8CEC-474B-A6B1-88039B70416F}"/>
                </a:ext>
              </a:extLst>
            </p:cNvPr>
            <p:cNvSpPr/>
            <p:nvPr>
              <p:extLst>
                <p:ext uri="{386F3935-93C4-4BCD-93E2-E3B085C9AB24}">
                  <p16:designElem xmlns=""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2" name="Freeform 22">
              <a:extLst>
                <a:ext uri="{FF2B5EF4-FFF2-40B4-BE49-F238E27FC236}">
                  <a16:creationId xmlns="" xmlns:a16="http://schemas.microsoft.com/office/drawing/2014/main" id="{0F60AEA4-B25F-417E-93FC-59686DFBE56E}"/>
                </a:ext>
              </a:extLst>
            </p:cNvPr>
            <p:cNvSpPr/>
            <p:nvPr>
              <p:extLst>
                <p:ext uri="{386F3935-93C4-4BCD-93E2-E3B085C9AB24}">
                  <p16:designElem xmlns=""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cxnSp>
        <p:nvCxnSpPr>
          <p:cNvPr id="24" name="Straight Connector 23">
            <a:extLst>
              <a:ext uri="{FF2B5EF4-FFF2-40B4-BE49-F238E27FC236}">
                <a16:creationId xmlns="" xmlns:a16="http://schemas.microsoft.com/office/drawing/2014/main" id="{27EBB3F9-D6F7-4F6A-8843-9FEBA15E4969}"/>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 xmlns:a16="http://schemas.microsoft.com/office/drawing/2014/main" id="{0A42F85E-4939-431E-8B4A-EC07C8E0AB65}"/>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 xmlns:a16="http://schemas.microsoft.com/office/drawing/2014/main" id="{D996D7A6-A0D1-4D09-AFC2-A4BE80AACC4B}"/>
              </a:ext>
            </a:extLst>
          </p:cNvPr>
          <p:cNvSpPr>
            <a:spLocks noGrp="1"/>
          </p:cNvSpPr>
          <p:nvPr>
            <p:ph type="title"/>
          </p:nvPr>
        </p:nvSpPr>
        <p:spPr>
          <a:xfrm>
            <a:off x="1046019" y="942108"/>
            <a:ext cx="3256550" cy="4969113"/>
          </a:xfrm>
        </p:spPr>
        <p:txBody>
          <a:bodyPr anchor="ctr">
            <a:normAutofit/>
          </a:bodyPr>
          <a:lstStyle/>
          <a:p>
            <a:r>
              <a:rPr lang="en-GB" dirty="0">
                <a:solidFill>
                  <a:schemeClr val="tx2">
                    <a:lumMod val="75000"/>
                  </a:schemeClr>
                </a:solidFill>
              </a:rPr>
              <a:t>Conclusion</a:t>
            </a:r>
          </a:p>
        </p:txBody>
      </p:sp>
      <p:sp>
        <p:nvSpPr>
          <p:cNvPr id="3" name="Content Placeholder 2">
            <a:extLst>
              <a:ext uri="{FF2B5EF4-FFF2-40B4-BE49-F238E27FC236}">
                <a16:creationId xmlns="" xmlns:a16="http://schemas.microsoft.com/office/drawing/2014/main" id="{AE19ED17-7110-4F7C-A9F4-115DF11CD254}"/>
              </a:ext>
            </a:extLst>
          </p:cNvPr>
          <p:cNvSpPr>
            <a:spLocks noGrp="1"/>
          </p:cNvSpPr>
          <p:nvPr>
            <p:ph idx="1"/>
          </p:nvPr>
        </p:nvSpPr>
        <p:spPr>
          <a:xfrm>
            <a:off x="5049062" y="942108"/>
            <a:ext cx="6455549" cy="4969114"/>
          </a:xfrm>
        </p:spPr>
        <p:txBody>
          <a:bodyPr anchor="ctr">
            <a:normAutofit/>
          </a:bodyPr>
          <a:lstStyle/>
          <a:p>
            <a:pPr marL="0" indent="0">
              <a:buNone/>
            </a:pPr>
            <a:r>
              <a:rPr lang="en-GB" dirty="0">
                <a:solidFill>
                  <a:schemeClr val="tx2">
                    <a:lumMod val="75000"/>
                  </a:schemeClr>
                </a:solidFill>
              </a:rPr>
              <a:t>To conclude, remember to be ambitious with your choices and set an example to your family. Before you know it, you’ll have achieved your dream physique. However, always exercise within reason; if it hurts STOP! Eat healthily without obsessing! We motivate you to reach your healthiest potential. You are beautiful on the inside and the outside. You are confident, successful and unique, remember this.</a:t>
            </a:r>
          </a:p>
          <a:p>
            <a:pPr marL="0" indent="0" algn="ctr">
              <a:buNone/>
            </a:pPr>
            <a:r>
              <a:rPr lang="en-GB" dirty="0">
                <a:solidFill>
                  <a:schemeClr val="tx2">
                    <a:lumMod val="75000"/>
                  </a:schemeClr>
                </a:solidFill>
              </a:rPr>
              <a:t>By Lara Denyer Year 7 student </a:t>
            </a:r>
          </a:p>
        </p:txBody>
      </p:sp>
    </p:spTree>
    <p:extLst>
      <p:ext uri="{BB962C8B-B14F-4D97-AF65-F5344CB8AC3E}">
        <p14:creationId xmlns:p14="http://schemas.microsoft.com/office/powerpoint/2010/main" val="10100495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126</TotalTime>
  <Words>528</Words>
  <Application>Microsoft Office PowerPoint</Application>
  <PresentationFormat>Custom</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Wisp</vt:lpstr>
      <vt:lpstr>Healthy me, Healthy you, Healthy us!</vt:lpstr>
      <vt:lpstr>Contents</vt:lpstr>
      <vt:lpstr>“I don’t want my fruit and veggies!”</vt:lpstr>
      <vt:lpstr>Exercise for everyone</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me, healthy you, healthy us!</dc:title>
  <dc:creator>Gaynor Corcoran</dc:creator>
  <cp:lastModifiedBy>Tara Lloyd</cp:lastModifiedBy>
  <cp:revision>16</cp:revision>
  <dcterms:created xsi:type="dcterms:W3CDTF">2017-12-09T21:25:37Z</dcterms:created>
  <dcterms:modified xsi:type="dcterms:W3CDTF">2018-01-09T16:29:55Z</dcterms:modified>
</cp:coreProperties>
</file>